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87" r:id="rId32"/>
    <p:sldId id="288" r:id="rId33"/>
    <p:sldId id="289" r:id="rId34"/>
    <p:sldId id="290" r:id="rId35"/>
    <p:sldId id="291" r:id="rId36"/>
    <p:sldId id="292" r:id="rId37"/>
    <p:sldId id="293" r:id="rId38"/>
    <p:sldId id="294" r:id="rId39"/>
    <p:sldId id="295" r:id="rId40"/>
    <p:sldId id="296" r:id="rId4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0" d="100"/>
          <a:sy n="70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5CB2BE-045F-48D1-8FAB-156058FC3124}" type="datetimeFigureOut">
              <a:rPr lang="en-US" smtClean="0"/>
              <a:t>4/18/2020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02234-E53B-4B78-8F37-C56DBD30BC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7780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5CB2BE-045F-48D1-8FAB-156058FC3124}" type="datetimeFigureOut">
              <a:rPr lang="en-US" smtClean="0"/>
              <a:t>4/18/2020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02234-E53B-4B78-8F37-C56DBD30BC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56131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5CB2BE-045F-48D1-8FAB-156058FC3124}" type="datetimeFigureOut">
              <a:rPr lang="en-US" smtClean="0"/>
              <a:t>4/18/2020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02234-E53B-4B78-8F37-C56DBD30BC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41011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5CB2BE-045F-48D1-8FAB-156058FC3124}" type="datetimeFigureOut">
              <a:rPr lang="en-US" smtClean="0"/>
              <a:t>4/18/2020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02234-E53B-4B78-8F37-C56DBD30BC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23958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5CB2BE-045F-48D1-8FAB-156058FC3124}" type="datetimeFigureOut">
              <a:rPr lang="en-US" smtClean="0"/>
              <a:t>4/18/2020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02234-E53B-4B78-8F37-C56DBD30BC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02125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5CB2BE-045F-48D1-8FAB-156058FC3124}" type="datetimeFigureOut">
              <a:rPr lang="en-US" smtClean="0"/>
              <a:t>4/18/2020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02234-E53B-4B78-8F37-C56DBD30BC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70636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5CB2BE-045F-48D1-8FAB-156058FC3124}" type="datetimeFigureOut">
              <a:rPr lang="en-US" smtClean="0"/>
              <a:t>4/18/2020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02234-E53B-4B78-8F37-C56DBD30BC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11103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5CB2BE-045F-48D1-8FAB-156058FC3124}" type="datetimeFigureOut">
              <a:rPr lang="en-US" smtClean="0"/>
              <a:t>4/18/2020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02234-E53B-4B78-8F37-C56DBD30BC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10734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5CB2BE-045F-48D1-8FAB-156058FC3124}" type="datetimeFigureOut">
              <a:rPr lang="en-US" smtClean="0"/>
              <a:t>4/18/2020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02234-E53B-4B78-8F37-C56DBD30BC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98298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5CB2BE-045F-48D1-8FAB-156058FC3124}" type="datetimeFigureOut">
              <a:rPr lang="en-US" smtClean="0"/>
              <a:t>4/18/2020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02234-E53B-4B78-8F37-C56DBD30BC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89140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5CB2BE-045F-48D1-8FAB-156058FC3124}" type="datetimeFigureOut">
              <a:rPr lang="en-US" smtClean="0"/>
              <a:t>4/18/2020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02234-E53B-4B78-8F37-C56DBD30BC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95596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5CB2BE-045F-48D1-8FAB-156058FC3124}" type="datetimeFigureOut">
              <a:rPr lang="en-US" smtClean="0"/>
              <a:t>4/18/2020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802234-E53B-4B78-8F37-C56DBD30BC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10272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005A9102-55FF-493C-A8E2-02523CE60B81}" type="slidenum">
              <a:rPr lang="en-US" altLang="en-US" sz="1400"/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US" altLang="en-US" sz="1400"/>
          </a:p>
        </p:txBody>
      </p:sp>
      <p:sp>
        <p:nvSpPr>
          <p:cNvPr id="43011" name="Text Box 2"/>
          <p:cNvSpPr txBox="1">
            <a:spLocks noChangeArrowheads="1"/>
          </p:cNvSpPr>
          <p:nvPr/>
        </p:nvSpPr>
        <p:spPr bwMode="auto">
          <a:xfrm>
            <a:off x="1866900" y="228600"/>
            <a:ext cx="8458200" cy="4679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just" eaLnBrk="1" hangingPunct="1">
              <a:spcBef>
                <a:spcPct val="50000"/>
              </a:spcBef>
              <a:buFontTx/>
              <a:buNone/>
            </a:pPr>
            <a:r>
              <a:rPr lang="en-US" altLang="en-US" b="1">
                <a:solidFill>
                  <a:schemeClr val="accent2"/>
                </a:solidFill>
              </a:rPr>
              <a:t>Boundary Fill Algorithm </a:t>
            </a:r>
          </a:p>
          <a:p>
            <a:pPr algn="just" eaLnBrk="1" hangingPunct="1">
              <a:lnSpc>
                <a:spcPct val="90000"/>
              </a:lnSpc>
              <a:spcBef>
                <a:spcPct val="50000"/>
              </a:spcBef>
              <a:buClr>
                <a:srgbClr val="FF0000"/>
              </a:buClr>
            </a:pPr>
            <a:r>
              <a:rPr lang="en-US" altLang="en-US" sz="2800"/>
              <a:t> Another approach to area filling is to start at a point inside a region and paint the interior outward toward the boundary. </a:t>
            </a:r>
          </a:p>
          <a:p>
            <a:pPr algn="just" eaLnBrk="1" hangingPunct="1">
              <a:lnSpc>
                <a:spcPct val="90000"/>
              </a:lnSpc>
              <a:spcBef>
                <a:spcPct val="50000"/>
              </a:spcBef>
              <a:buClr>
                <a:srgbClr val="FF0000"/>
              </a:buClr>
            </a:pPr>
            <a:r>
              <a:rPr lang="en-US" altLang="en-US" sz="2800"/>
              <a:t> If the boundary is specified in a single color, the fill algorithm processed outward pixel by pixel until the boundary color is encountered. </a:t>
            </a:r>
          </a:p>
          <a:p>
            <a:pPr algn="just" eaLnBrk="1" hangingPunct="1">
              <a:lnSpc>
                <a:spcPct val="90000"/>
              </a:lnSpc>
              <a:spcBef>
                <a:spcPct val="50000"/>
              </a:spcBef>
              <a:buClr>
                <a:srgbClr val="FF0000"/>
              </a:buClr>
            </a:pPr>
            <a:r>
              <a:rPr lang="en-US" altLang="en-US" sz="2800"/>
              <a:t> A boundary-fill procedure accepts as input the coordinate of the interior </a:t>
            </a:r>
            <a:r>
              <a:rPr lang="en-US" altLang="en-US" sz="2800" b="1"/>
              <a:t>point (x, y)</a:t>
            </a:r>
            <a:r>
              <a:rPr lang="en-US" altLang="en-US" sz="2800"/>
              <a:t>, a </a:t>
            </a:r>
            <a:r>
              <a:rPr lang="en-US" altLang="en-US" sz="2800" b="1"/>
              <a:t>fill color</a:t>
            </a:r>
            <a:r>
              <a:rPr lang="en-US" altLang="en-US" sz="2800"/>
              <a:t>, and a </a:t>
            </a:r>
            <a:r>
              <a:rPr lang="en-US" altLang="en-US" sz="2800" b="1"/>
              <a:t>boundary color</a:t>
            </a:r>
            <a:r>
              <a:rPr lang="en-US" altLang="en-US" sz="280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2550218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564A179-7F22-4C81-8C3A-80B43309193C}" type="slidenum">
              <a:rPr lang="en-US" altLang="en-US" sz="1400"/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US" altLang="en-US" sz="1400"/>
          </a:p>
        </p:txBody>
      </p:sp>
      <p:sp>
        <p:nvSpPr>
          <p:cNvPr id="44035" name="Text Box 2"/>
          <p:cNvSpPr txBox="1">
            <a:spLocks noChangeArrowheads="1"/>
          </p:cNvSpPr>
          <p:nvPr/>
        </p:nvSpPr>
        <p:spPr bwMode="auto">
          <a:xfrm>
            <a:off x="1866900" y="228600"/>
            <a:ext cx="8458200" cy="5703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b="1">
                <a:solidFill>
                  <a:schemeClr val="accent2"/>
                </a:solidFill>
              </a:rPr>
              <a:t>Boundary Fill Algorithm</a:t>
            </a:r>
          </a:p>
          <a:p>
            <a:pPr algn="just">
              <a:spcBef>
                <a:spcPct val="0"/>
              </a:spcBef>
              <a:buFontTx/>
              <a:buNone/>
            </a:pPr>
            <a:r>
              <a:rPr lang="en-US" altLang="en-US" sz="2800"/>
              <a:t>The following steps illustrate the idea of the </a:t>
            </a:r>
            <a:r>
              <a:rPr lang="en-US" altLang="en-US" sz="2800" b="1"/>
              <a:t>recursive</a:t>
            </a:r>
            <a:r>
              <a:rPr lang="en-US" altLang="en-US" sz="2800"/>
              <a:t> boundary-fill algorithm:</a:t>
            </a:r>
          </a:p>
          <a:p>
            <a:pPr algn="just">
              <a:spcBef>
                <a:spcPct val="0"/>
              </a:spcBef>
              <a:buFontTx/>
              <a:buNone/>
            </a:pPr>
            <a:endParaRPr lang="en-US" altLang="en-US" sz="2800"/>
          </a:p>
          <a:p>
            <a:pPr algn="just">
              <a:spcBef>
                <a:spcPct val="0"/>
              </a:spcBef>
              <a:buFontTx/>
              <a:buNone/>
            </a:pPr>
            <a:r>
              <a:rPr lang="en-US" altLang="en-US" sz="2800" b="1">
                <a:solidFill>
                  <a:srgbClr val="FF0000"/>
                </a:solidFill>
              </a:rPr>
              <a:t>1.</a:t>
            </a:r>
            <a:r>
              <a:rPr lang="en-US" altLang="en-US" sz="2800"/>
              <a:t> Start from an interior point.</a:t>
            </a:r>
          </a:p>
          <a:p>
            <a:pPr algn="just">
              <a:spcBef>
                <a:spcPct val="0"/>
              </a:spcBef>
              <a:buFontTx/>
              <a:buNone/>
            </a:pPr>
            <a:r>
              <a:rPr lang="en-US" altLang="en-US" sz="2800" b="1">
                <a:solidFill>
                  <a:srgbClr val="FF0000"/>
                </a:solidFill>
              </a:rPr>
              <a:t>2.</a:t>
            </a:r>
            <a:r>
              <a:rPr lang="en-US" altLang="en-US" sz="2800"/>
              <a:t> If the current pixel is </a:t>
            </a:r>
            <a:r>
              <a:rPr lang="en-US" altLang="en-US" sz="2800" b="1"/>
              <a:t>not already</a:t>
            </a:r>
            <a:r>
              <a:rPr lang="en-US" altLang="en-US" sz="2800"/>
              <a:t> filled and if it is not an edge point, then set the pixel with the fill color, and store its neighboring pixels (</a:t>
            </a:r>
            <a:r>
              <a:rPr lang="en-US" altLang="en-US" sz="2800" b="1"/>
              <a:t>4 </a:t>
            </a:r>
            <a:r>
              <a:rPr lang="en-US" altLang="en-US" sz="2800"/>
              <a:t>or</a:t>
            </a:r>
            <a:r>
              <a:rPr lang="en-US" altLang="en-US" sz="2800" b="1"/>
              <a:t> 8-connected</a:t>
            </a:r>
            <a:r>
              <a:rPr lang="en-US" altLang="en-US" sz="2800"/>
              <a:t>) in the stack for processing. Store only neighboring pixel that is </a:t>
            </a:r>
            <a:r>
              <a:rPr lang="en-US" altLang="en-US" sz="2800" b="1"/>
              <a:t>not already</a:t>
            </a:r>
            <a:r>
              <a:rPr lang="en-US" altLang="en-US" sz="2800"/>
              <a:t> filled and is not an edge point. </a:t>
            </a:r>
          </a:p>
          <a:p>
            <a:pPr algn="just">
              <a:spcBef>
                <a:spcPct val="0"/>
              </a:spcBef>
              <a:buFontTx/>
              <a:buNone/>
            </a:pPr>
            <a:r>
              <a:rPr lang="en-US" altLang="en-US" sz="2800" b="1">
                <a:solidFill>
                  <a:srgbClr val="FF0000"/>
                </a:solidFill>
              </a:rPr>
              <a:t>3.</a:t>
            </a:r>
            <a:r>
              <a:rPr lang="en-US" altLang="en-US" sz="2800"/>
              <a:t> Select the next pixel from the stack, and continue with step </a:t>
            </a:r>
            <a:r>
              <a:rPr lang="en-US" altLang="en-US" sz="2800" b="1"/>
              <a:t>2</a:t>
            </a:r>
            <a:r>
              <a:rPr lang="en-US" altLang="en-US" sz="280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254408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CE15D2-0688-4705-9DC8-B0B8E5E07259}" type="slidenum">
              <a:rPr lang="en-US" altLang="en-US" sz="1400"/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US" altLang="en-US" sz="1400"/>
          </a:p>
        </p:txBody>
      </p:sp>
      <p:sp>
        <p:nvSpPr>
          <p:cNvPr id="45059" name="Text Box 2"/>
          <p:cNvSpPr txBox="1">
            <a:spLocks noChangeArrowheads="1"/>
          </p:cNvSpPr>
          <p:nvPr/>
        </p:nvSpPr>
        <p:spPr bwMode="auto">
          <a:xfrm>
            <a:off x="1866900" y="228601"/>
            <a:ext cx="8458200" cy="2714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b="1">
                <a:solidFill>
                  <a:schemeClr val="accent2"/>
                </a:solidFill>
              </a:rPr>
              <a:t>Boundary Fill Algorithm</a:t>
            </a:r>
          </a:p>
          <a:p>
            <a:pPr>
              <a:spcBef>
                <a:spcPct val="0"/>
              </a:spcBef>
              <a:buFontTx/>
              <a:buNone/>
            </a:pPr>
            <a:endParaRPr lang="en-US" altLang="en-US" sz="2800"/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2800"/>
              <a:t>The order of pixels that should be added to stack using </a:t>
            </a:r>
            <a:r>
              <a:rPr lang="en-US" altLang="en-US" sz="2800" b="1">
                <a:solidFill>
                  <a:srgbClr val="FF0000"/>
                </a:solidFill>
              </a:rPr>
              <a:t>4-connected</a:t>
            </a:r>
            <a:r>
              <a:rPr lang="en-US" altLang="en-US" sz="2800"/>
              <a:t> is above, below, left, and right. For </a:t>
            </a:r>
            <a:r>
              <a:rPr lang="en-US" altLang="en-US" sz="2800" b="1">
                <a:solidFill>
                  <a:srgbClr val="FF0000"/>
                </a:solidFill>
              </a:rPr>
              <a:t>8-connected</a:t>
            </a:r>
            <a:r>
              <a:rPr lang="en-US" altLang="en-US" sz="2800"/>
              <a:t> is above, below, left, right, above-left, above-right, below-left, and below-right. </a:t>
            </a:r>
          </a:p>
        </p:txBody>
      </p:sp>
      <p:pic>
        <p:nvPicPr>
          <p:cNvPr id="45060" name="Picture 3" descr="E:\454 computer graphics\chapter 5\chapter5 Figures\4-8 connected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0539" y="3733801"/>
            <a:ext cx="3590925" cy="166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01810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D28BCD5-AADF-42F5-97EE-D7889F3E2DC8}" type="slidenum">
              <a:rPr lang="en-US" altLang="en-US" sz="1400"/>
              <a:pPr>
                <a:spcBef>
                  <a:spcPct val="0"/>
                </a:spcBef>
                <a:buFontTx/>
                <a:buNone/>
              </a:pPr>
              <a:t>4</a:t>
            </a:fld>
            <a:endParaRPr lang="en-US" altLang="en-US" sz="1400"/>
          </a:p>
        </p:txBody>
      </p:sp>
      <p:graphicFrame>
        <p:nvGraphicFramePr>
          <p:cNvPr id="31747" name="Group 3"/>
          <p:cNvGraphicFramePr>
            <a:graphicFrameLocks noGrp="1"/>
          </p:cNvGraphicFramePr>
          <p:nvPr/>
        </p:nvGraphicFramePr>
        <p:xfrm>
          <a:off x="8001000" y="1609725"/>
          <a:ext cx="304800" cy="1828800"/>
        </p:xfrm>
        <a:graphic>
          <a:graphicData uri="http://schemas.openxmlformats.org/drawingml/2006/table">
            <a:tbl>
              <a:tblPr/>
              <a:tblGrid>
                <a:gridCol w="304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grpSp>
        <p:nvGrpSpPr>
          <p:cNvPr id="46098" name="Group 346"/>
          <p:cNvGrpSpPr>
            <a:grpSpLocks/>
          </p:cNvGrpSpPr>
          <p:nvPr/>
        </p:nvGrpSpPr>
        <p:grpSpPr bwMode="auto">
          <a:xfrm>
            <a:off x="5181600" y="1827213"/>
            <a:ext cx="2408238" cy="2667000"/>
            <a:chOff x="2112" y="1584"/>
            <a:chExt cx="1517" cy="1680"/>
          </a:xfrm>
        </p:grpSpPr>
        <p:sp>
          <p:nvSpPr>
            <p:cNvPr id="46100" name="Text Box 2"/>
            <p:cNvSpPr txBox="1">
              <a:spLocks noChangeArrowheads="1"/>
            </p:cNvSpPr>
            <p:nvPr/>
          </p:nvSpPr>
          <p:spPr bwMode="auto">
            <a:xfrm>
              <a:off x="2208" y="3072"/>
              <a:ext cx="912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FontTx/>
                <a:buNone/>
              </a:pPr>
              <a:r>
                <a:rPr lang="en-US" altLang="en-US" sz="1400" b="1"/>
                <a:t>Start Position</a:t>
              </a:r>
            </a:p>
          </p:txBody>
        </p:sp>
        <p:sp>
          <p:nvSpPr>
            <p:cNvPr id="46101" name="Oval 21"/>
            <p:cNvSpPr>
              <a:spLocks noChangeAspect="1" noChangeArrowheads="1"/>
            </p:cNvSpPr>
            <p:nvPr/>
          </p:nvSpPr>
          <p:spPr bwMode="auto">
            <a:xfrm>
              <a:off x="2688" y="1584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6102" name="Oval 22"/>
            <p:cNvSpPr>
              <a:spLocks noChangeAspect="1" noChangeArrowheads="1"/>
            </p:cNvSpPr>
            <p:nvPr/>
          </p:nvSpPr>
          <p:spPr bwMode="auto">
            <a:xfrm>
              <a:off x="2880" y="1584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6103" name="Oval 23"/>
            <p:cNvSpPr>
              <a:spLocks noChangeAspect="1" noChangeArrowheads="1"/>
            </p:cNvSpPr>
            <p:nvPr/>
          </p:nvSpPr>
          <p:spPr bwMode="auto">
            <a:xfrm>
              <a:off x="3072" y="1584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6104" name="Oval 24"/>
            <p:cNvSpPr>
              <a:spLocks noChangeAspect="1" noChangeArrowheads="1"/>
            </p:cNvSpPr>
            <p:nvPr/>
          </p:nvSpPr>
          <p:spPr bwMode="auto">
            <a:xfrm>
              <a:off x="3264" y="1584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6105" name="Oval 25"/>
            <p:cNvSpPr>
              <a:spLocks noChangeAspect="1" noChangeArrowheads="1"/>
            </p:cNvSpPr>
            <p:nvPr/>
          </p:nvSpPr>
          <p:spPr bwMode="auto">
            <a:xfrm>
              <a:off x="3456" y="1584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6106" name="Oval 26"/>
            <p:cNvSpPr>
              <a:spLocks noChangeAspect="1" noChangeArrowheads="1"/>
            </p:cNvSpPr>
            <p:nvPr/>
          </p:nvSpPr>
          <p:spPr bwMode="auto">
            <a:xfrm>
              <a:off x="2688" y="1776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6107" name="Oval 27"/>
            <p:cNvSpPr>
              <a:spLocks noChangeAspect="1" noChangeArrowheads="1"/>
            </p:cNvSpPr>
            <p:nvPr/>
          </p:nvSpPr>
          <p:spPr bwMode="auto">
            <a:xfrm>
              <a:off x="2880" y="1776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6108" name="Oval 28"/>
            <p:cNvSpPr>
              <a:spLocks noChangeAspect="1" noChangeArrowheads="1"/>
            </p:cNvSpPr>
            <p:nvPr/>
          </p:nvSpPr>
          <p:spPr bwMode="auto">
            <a:xfrm>
              <a:off x="3072" y="1776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6109" name="Oval 29"/>
            <p:cNvSpPr>
              <a:spLocks noChangeAspect="1" noChangeArrowheads="1"/>
            </p:cNvSpPr>
            <p:nvPr/>
          </p:nvSpPr>
          <p:spPr bwMode="auto">
            <a:xfrm>
              <a:off x="3264" y="1776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6110" name="Oval 30"/>
            <p:cNvSpPr>
              <a:spLocks noChangeAspect="1" noChangeArrowheads="1"/>
            </p:cNvSpPr>
            <p:nvPr/>
          </p:nvSpPr>
          <p:spPr bwMode="auto">
            <a:xfrm>
              <a:off x="3456" y="1776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6111" name="Oval 31"/>
            <p:cNvSpPr>
              <a:spLocks noChangeAspect="1" noChangeArrowheads="1"/>
            </p:cNvSpPr>
            <p:nvPr/>
          </p:nvSpPr>
          <p:spPr bwMode="auto">
            <a:xfrm>
              <a:off x="2688" y="1968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6112" name="Oval 32"/>
            <p:cNvSpPr>
              <a:spLocks noChangeAspect="1" noChangeArrowheads="1"/>
            </p:cNvSpPr>
            <p:nvPr/>
          </p:nvSpPr>
          <p:spPr bwMode="auto">
            <a:xfrm>
              <a:off x="2880" y="1968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6113" name="Oval 33"/>
            <p:cNvSpPr>
              <a:spLocks noChangeAspect="1" noChangeArrowheads="1"/>
            </p:cNvSpPr>
            <p:nvPr/>
          </p:nvSpPr>
          <p:spPr bwMode="auto">
            <a:xfrm>
              <a:off x="3072" y="1968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6114" name="Oval 34"/>
            <p:cNvSpPr>
              <a:spLocks noChangeAspect="1" noChangeArrowheads="1"/>
            </p:cNvSpPr>
            <p:nvPr/>
          </p:nvSpPr>
          <p:spPr bwMode="auto">
            <a:xfrm>
              <a:off x="3264" y="1968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6115" name="Oval 35"/>
            <p:cNvSpPr>
              <a:spLocks noChangeAspect="1" noChangeArrowheads="1"/>
            </p:cNvSpPr>
            <p:nvPr/>
          </p:nvSpPr>
          <p:spPr bwMode="auto">
            <a:xfrm>
              <a:off x="3456" y="1968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6116" name="Oval 36"/>
            <p:cNvSpPr>
              <a:spLocks noChangeAspect="1" noChangeArrowheads="1"/>
            </p:cNvSpPr>
            <p:nvPr/>
          </p:nvSpPr>
          <p:spPr bwMode="auto">
            <a:xfrm>
              <a:off x="2112" y="2160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6117" name="Oval 37"/>
            <p:cNvSpPr>
              <a:spLocks noChangeAspect="1" noChangeArrowheads="1"/>
            </p:cNvSpPr>
            <p:nvPr/>
          </p:nvSpPr>
          <p:spPr bwMode="auto">
            <a:xfrm>
              <a:off x="2304" y="2160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6118" name="Oval 38"/>
            <p:cNvSpPr>
              <a:spLocks noChangeAspect="1" noChangeArrowheads="1"/>
            </p:cNvSpPr>
            <p:nvPr/>
          </p:nvSpPr>
          <p:spPr bwMode="auto">
            <a:xfrm>
              <a:off x="2496" y="2160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6119" name="Oval 39"/>
            <p:cNvSpPr>
              <a:spLocks noChangeAspect="1" noChangeArrowheads="1"/>
            </p:cNvSpPr>
            <p:nvPr/>
          </p:nvSpPr>
          <p:spPr bwMode="auto">
            <a:xfrm>
              <a:off x="2688" y="2160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6120" name="Oval 40"/>
            <p:cNvSpPr>
              <a:spLocks noChangeAspect="1" noChangeArrowheads="1"/>
            </p:cNvSpPr>
            <p:nvPr/>
          </p:nvSpPr>
          <p:spPr bwMode="auto">
            <a:xfrm>
              <a:off x="2880" y="2160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6121" name="Oval 41"/>
            <p:cNvSpPr>
              <a:spLocks noChangeAspect="1" noChangeArrowheads="1"/>
            </p:cNvSpPr>
            <p:nvPr/>
          </p:nvSpPr>
          <p:spPr bwMode="auto">
            <a:xfrm>
              <a:off x="3072" y="2160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6122" name="Oval 42"/>
            <p:cNvSpPr>
              <a:spLocks noChangeAspect="1" noChangeArrowheads="1"/>
            </p:cNvSpPr>
            <p:nvPr/>
          </p:nvSpPr>
          <p:spPr bwMode="auto">
            <a:xfrm>
              <a:off x="3264" y="2160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6123" name="Oval 43"/>
            <p:cNvSpPr>
              <a:spLocks noChangeAspect="1" noChangeArrowheads="1"/>
            </p:cNvSpPr>
            <p:nvPr/>
          </p:nvSpPr>
          <p:spPr bwMode="auto">
            <a:xfrm>
              <a:off x="3456" y="2160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6124" name="Oval 44"/>
            <p:cNvSpPr>
              <a:spLocks noChangeAspect="1" noChangeArrowheads="1"/>
            </p:cNvSpPr>
            <p:nvPr/>
          </p:nvSpPr>
          <p:spPr bwMode="auto">
            <a:xfrm>
              <a:off x="2112" y="2352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6125" name="Oval 45"/>
            <p:cNvSpPr>
              <a:spLocks noChangeAspect="1" noChangeArrowheads="1"/>
            </p:cNvSpPr>
            <p:nvPr/>
          </p:nvSpPr>
          <p:spPr bwMode="auto">
            <a:xfrm>
              <a:off x="2304" y="2352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46126" name="Oval 46"/>
            <p:cNvSpPr>
              <a:spLocks noChangeAspect="1" noChangeArrowheads="1"/>
            </p:cNvSpPr>
            <p:nvPr/>
          </p:nvSpPr>
          <p:spPr bwMode="auto">
            <a:xfrm>
              <a:off x="2496" y="2352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46127" name="Oval 47"/>
            <p:cNvSpPr>
              <a:spLocks noChangeAspect="1" noChangeArrowheads="1"/>
            </p:cNvSpPr>
            <p:nvPr/>
          </p:nvSpPr>
          <p:spPr bwMode="auto">
            <a:xfrm>
              <a:off x="2688" y="2352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46128" name="Oval 48"/>
            <p:cNvSpPr>
              <a:spLocks noChangeAspect="1" noChangeArrowheads="1"/>
            </p:cNvSpPr>
            <p:nvPr/>
          </p:nvSpPr>
          <p:spPr bwMode="auto">
            <a:xfrm>
              <a:off x="2880" y="2352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6129" name="Oval 49"/>
            <p:cNvSpPr>
              <a:spLocks noChangeAspect="1" noChangeArrowheads="1"/>
            </p:cNvSpPr>
            <p:nvPr/>
          </p:nvSpPr>
          <p:spPr bwMode="auto">
            <a:xfrm>
              <a:off x="3072" y="2352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6130" name="Oval 50"/>
            <p:cNvSpPr>
              <a:spLocks noChangeAspect="1" noChangeArrowheads="1"/>
            </p:cNvSpPr>
            <p:nvPr/>
          </p:nvSpPr>
          <p:spPr bwMode="auto">
            <a:xfrm>
              <a:off x="2112" y="2544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6131" name="Oval 51"/>
            <p:cNvSpPr>
              <a:spLocks noChangeAspect="1" noChangeArrowheads="1"/>
            </p:cNvSpPr>
            <p:nvPr/>
          </p:nvSpPr>
          <p:spPr bwMode="auto">
            <a:xfrm>
              <a:off x="2304" y="2544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46132" name="Oval 52"/>
            <p:cNvSpPr>
              <a:spLocks noChangeAspect="1" noChangeArrowheads="1"/>
            </p:cNvSpPr>
            <p:nvPr/>
          </p:nvSpPr>
          <p:spPr bwMode="auto">
            <a:xfrm>
              <a:off x="2496" y="2544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46133" name="Oval 53"/>
            <p:cNvSpPr>
              <a:spLocks noChangeAspect="1" noChangeArrowheads="1"/>
            </p:cNvSpPr>
            <p:nvPr/>
          </p:nvSpPr>
          <p:spPr bwMode="auto">
            <a:xfrm>
              <a:off x="2688" y="2544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46134" name="Oval 54"/>
            <p:cNvSpPr>
              <a:spLocks noChangeAspect="1" noChangeArrowheads="1"/>
            </p:cNvSpPr>
            <p:nvPr/>
          </p:nvSpPr>
          <p:spPr bwMode="auto">
            <a:xfrm>
              <a:off x="2880" y="2544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6135" name="Oval 55"/>
            <p:cNvSpPr>
              <a:spLocks noChangeAspect="1" noChangeArrowheads="1"/>
            </p:cNvSpPr>
            <p:nvPr/>
          </p:nvSpPr>
          <p:spPr bwMode="auto">
            <a:xfrm>
              <a:off x="2112" y="2736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6136" name="Oval 56"/>
            <p:cNvSpPr>
              <a:spLocks noChangeAspect="1" noChangeArrowheads="1"/>
            </p:cNvSpPr>
            <p:nvPr/>
          </p:nvSpPr>
          <p:spPr bwMode="auto">
            <a:xfrm>
              <a:off x="2304" y="2736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6137" name="Oval 57"/>
            <p:cNvSpPr>
              <a:spLocks noChangeAspect="1" noChangeArrowheads="1"/>
            </p:cNvSpPr>
            <p:nvPr/>
          </p:nvSpPr>
          <p:spPr bwMode="auto">
            <a:xfrm>
              <a:off x="2496" y="2736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6138" name="Oval 58"/>
            <p:cNvSpPr>
              <a:spLocks noChangeAspect="1" noChangeArrowheads="1"/>
            </p:cNvSpPr>
            <p:nvPr/>
          </p:nvSpPr>
          <p:spPr bwMode="auto">
            <a:xfrm>
              <a:off x="2688" y="2736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6139" name="Oval 59"/>
            <p:cNvSpPr>
              <a:spLocks noChangeAspect="1" noChangeArrowheads="1"/>
            </p:cNvSpPr>
            <p:nvPr/>
          </p:nvSpPr>
          <p:spPr bwMode="auto">
            <a:xfrm>
              <a:off x="2880" y="2736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6140" name="Line 60"/>
            <p:cNvSpPr>
              <a:spLocks noChangeShapeType="1"/>
            </p:cNvSpPr>
            <p:nvPr/>
          </p:nvSpPr>
          <p:spPr bwMode="auto">
            <a:xfrm flipV="1">
              <a:off x="2592" y="2592"/>
              <a:ext cx="0" cy="480"/>
            </a:xfrm>
            <a:prstGeom prst="line">
              <a:avLst/>
            </a:prstGeom>
            <a:noFill/>
            <a:ln w="9525">
              <a:solidFill>
                <a:srgbClr val="FF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46099" name="Text Box 349"/>
          <p:cNvSpPr txBox="1">
            <a:spLocks noChangeArrowheads="1"/>
          </p:cNvSpPr>
          <p:nvPr/>
        </p:nvSpPr>
        <p:spPr bwMode="auto">
          <a:xfrm>
            <a:off x="1866900" y="228600"/>
            <a:ext cx="8458200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b="1">
                <a:solidFill>
                  <a:schemeClr val="accent2"/>
                </a:solidFill>
              </a:rPr>
              <a:t>Boundary Fill Algorithm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2800" b="1">
                <a:solidFill>
                  <a:srgbClr val="FF0000"/>
                </a:solidFill>
              </a:rPr>
              <a:t>4-connected (Example)</a:t>
            </a:r>
            <a:r>
              <a:rPr lang="en-US" altLang="en-US" b="1">
                <a:solidFill>
                  <a:schemeClr val="accent2"/>
                </a:solidFill>
              </a:rPr>
              <a:t> </a:t>
            </a:r>
            <a:r>
              <a:rPr lang="en-US" altLang="en-US" sz="280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256236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54267D2-2684-4BC8-BF38-6E46CE4E2271}" type="slidenum">
              <a:rPr lang="en-US" altLang="en-US" sz="1400"/>
              <a:pPr>
                <a:spcBef>
                  <a:spcPct val="0"/>
                </a:spcBef>
                <a:buFontTx/>
                <a:buNone/>
              </a:pPr>
              <a:t>5</a:t>
            </a:fld>
            <a:endParaRPr lang="en-US" altLang="en-US" sz="1400"/>
          </a:p>
        </p:txBody>
      </p:sp>
      <p:graphicFrame>
        <p:nvGraphicFramePr>
          <p:cNvPr id="34877" name="Group 61"/>
          <p:cNvGraphicFramePr>
            <a:graphicFrameLocks noGrp="1"/>
          </p:cNvGraphicFramePr>
          <p:nvPr/>
        </p:nvGraphicFramePr>
        <p:xfrm>
          <a:off x="7924800" y="1609725"/>
          <a:ext cx="304800" cy="1828800"/>
        </p:xfrm>
        <a:graphic>
          <a:graphicData uri="http://schemas.openxmlformats.org/drawingml/2006/table">
            <a:tbl>
              <a:tblPr/>
              <a:tblGrid>
                <a:gridCol w="304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3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2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grpSp>
        <p:nvGrpSpPr>
          <p:cNvPr id="47122" name="Group 346"/>
          <p:cNvGrpSpPr>
            <a:grpSpLocks/>
          </p:cNvGrpSpPr>
          <p:nvPr/>
        </p:nvGrpSpPr>
        <p:grpSpPr bwMode="auto">
          <a:xfrm>
            <a:off x="5180014" y="1827214"/>
            <a:ext cx="2408237" cy="2103437"/>
            <a:chOff x="2112" y="1584"/>
            <a:chExt cx="1517" cy="1325"/>
          </a:xfrm>
        </p:grpSpPr>
        <p:sp>
          <p:nvSpPr>
            <p:cNvPr id="47124" name="Oval 79"/>
            <p:cNvSpPr>
              <a:spLocks noChangeAspect="1" noChangeArrowheads="1"/>
            </p:cNvSpPr>
            <p:nvPr/>
          </p:nvSpPr>
          <p:spPr bwMode="auto">
            <a:xfrm>
              <a:off x="2688" y="1584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7125" name="Oval 80"/>
            <p:cNvSpPr>
              <a:spLocks noChangeAspect="1" noChangeArrowheads="1"/>
            </p:cNvSpPr>
            <p:nvPr/>
          </p:nvSpPr>
          <p:spPr bwMode="auto">
            <a:xfrm>
              <a:off x="2880" y="1584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7126" name="Oval 81"/>
            <p:cNvSpPr>
              <a:spLocks noChangeAspect="1" noChangeArrowheads="1"/>
            </p:cNvSpPr>
            <p:nvPr/>
          </p:nvSpPr>
          <p:spPr bwMode="auto">
            <a:xfrm>
              <a:off x="3072" y="1584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7127" name="Oval 82"/>
            <p:cNvSpPr>
              <a:spLocks noChangeAspect="1" noChangeArrowheads="1"/>
            </p:cNvSpPr>
            <p:nvPr/>
          </p:nvSpPr>
          <p:spPr bwMode="auto">
            <a:xfrm>
              <a:off x="3264" y="1584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7128" name="Oval 83"/>
            <p:cNvSpPr>
              <a:spLocks noChangeAspect="1" noChangeArrowheads="1"/>
            </p:cNvSpPr>
            <p:nvPr/>
          </p:nvSpPr>
          <p:spPr bwMode="auto">
            <a:xfrm>
              <a:off x="3456" y="1584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7129" name="Oval 84"/>
            <p:cNvSpPr>
              <a:spLocks noChangeAspect="1" noChangeArrowheads="1"/>
            </p:cNvSpPr>
            <p:nvPr/>
          </p:nvSpPr>
          <p:spPr bwMode="auto">
            <a:xfrm>
              <a:off x="2688" y="1776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7130" name="Oval 85"/>
            <p:cNvSpPr>
              <a:spLocks noChangeAspect="1" noChangeArrowheads="1"/>
            </p:cNvSpPr>
            <p:nvPr/>
          </p:nvSpPr>
          <p:spPr bwMode="auto">
            <a:xfrm>
              <a:off x="2880" y="1776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7131" name="Oval 86"/>
            <p:cNvSpPr>
              <a:spLocks noChangeAspect="1" noChangeArrowheads="1"/>
            </p:cNvSpPr>
            <p:nvPr/>
          </p:nvSpPr>
          <p:spPr bwMode="auto">
            <a:xfrm>
              <a:off x="3072" y="1776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7132" name="Oval 87"/>
            <p:cNvSpPr>
              <a:spLocks noChangeAspect="1" noChangeArrowheads="1"/>
            </p:cNvSpPr>
            <p:nvPr/>
          </p:nvSpPr>
          <p:spPr bwMode="auto">
            <a:xfrm>
              <a:off x="3264" y="1776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7133" name="Oval 88"/>
            <p:cNvSpPr>
              <a:spLocks noChangeAspect="1" noChangeArrowheads="1"/>
            </p:cNvSpPr>
            <p:nvPr/>
          </p:nvSpPr>
          <p:spPr bwMode="auto">
            <a:xfrm>
              <a:off x="3456" y="1776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7134" name="Oval 89"/>
            <p:cNvSpPr>
              <a:spLocks noChangeAspect="1" noChangeArrowheads="1"/>
            </p:cNvSpPr>
            <p:nvPr/>
          </p:nvSpPr>
          <p:spPr bwMode="auto">
            <a:xfrm>
              <a:off x="2688" y="1968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7135" name="Oval 90"/>
            <p:cNvSpPr>
              <a:spLocks noChangeAspect="1" noChangeArrowheads="1"/>
            </p:cNvSpPr>
            <p:nvPr/>
          </p:nvSpPr>
          <p:spPr bwMode="auto">
            <a:xfrm>
              <a:off x="2880" y="1968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7136" name="Oval 91"/>
            <p:cNvSpPr>
              <a:spLocks noChangeAspect="1" noChangeArrowheads="1"/>
            </p:cNvSpPr>
            <p:nvPr/>
          </p:nvSpPr>
          <p:spPr bwMode="auto">
            <a:xfrm>
              <a:off x="3072" y="1968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7137" name="Oval 92"/>
            <p:cNvSpPr>
              <a:spLocks noChangeAspect="1" noChangeArrowheads="1"/>
            </p:cNvSpPr>
            <p:nvPr/>
          </p:nvSpPr>
          <p:spPr bwMode="auto">
            <a:xfrm>
              <a:off x="3264" y="1968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7138" name="Oval 93"/>
            <p:cNvSpPr>
              <a:spLocks noChangeAspect="1" noChangeArrowheads="1"/>
            </p:cNvSpPr>
            <p:nvPr/>
          </p:nvSpPr>
          <p:spPr bwMode="auto">
            <a:xfrm>
              <a:off x="3456" y="1968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7139" name="Oval 94"/>
            <p:cNvSpPr>
              <a:spLocks noChangeAspect="1" noChangeArrowheads="1"/>
            </p:cNvSpPr>
            <p:nvPr/>
          </p:nvSpPr>
          <p:spPr bwMode="auto">
            <a:xfrm>
              <a:off x="2112" y="2160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7140" name="Oval 95"/>
            <p:cNvSpPr>
              <a:spLocks noChangeAspect="1" noChangeArrowheads="1"/>
            </p:cNvSpPr>
            <p:nvPr/>
          </p:nvSpPr>
          <p:spPr bwMode="auto">
            <a:xfrm>
              <a:off x="2304" y="2160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7141" name="Oval 96"/>
            <p:cNvSpPr>
              <a:spLocks noChangeAspect="1" noChangeArrowheads="1"/>
            </p:cNvSpPr>
            <p:nvPr/>
          </p:nvSpPr>
          <p:spPr bwMode="auto">
            <a:xfrm>
              <a:off x="2496" y="2160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7142" name="Oval 97"/>
            <p:cNvSpPr>
              <a:spLocks noChangeAspect="1" noChangeArrowheads="1"/>
            </p:cNvSpPr>
            <p:nvPr/>
          </p:nvSpPr>
          <p:spPr bwMode="auto">
            <a:xfrm>
              <a:off x="2688" y="2160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7143" name="Oval 98"/>
            <p:cNvSpPr>
              <a:spLocks noChangeAspect="1" noChangeArrowheads="1"/>
            </p:cNvSpPr>
            <p:nvPr/>
          </p:nvSpPr>
          <p:spPr bwMode="auto">
            <a:xfrm>
              <a:off x="2880" y="2160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7144" name="Oval 99"/>
            <p:cNvSpPr>
              <a:spLocks noChangeAspect="1" noChangeArrowheads="1"/>
            </p:cNvSpPr>
            <p:nvPr/>
          </p:nvSpPr>
          <p:spPr bwMode="auto">
            <a:xfrm>
              <a:off x="3072" y="2160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7145" name="Oval 100"/>
            <p:cNvSpPr>
              <a:spLocks noChangeAspect="1" noChangeArrowheads="1"/>
            </p:cNvSpPr>
            <p:nvPr/>
          </p:nvSpPr>
          <p:spPr bwMode="auto">
            <a:xfrm>
              <a:off x="3264" y="2160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7146" name="Oval 101"/>
            <p:cNvSpPr>
              <a:spLocks noChangeAspect="1" noChangeArrowheads="1"/>
            </p:cNvSpPr>
            <p:nvPr/>
          </p:nvSpPr>
          <p:spPr bwMode="auto">
            <a:xfrm>
              <a:off x="3456" y="2160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7147" name="Oval 102"/>
            <p:cNvSpPr>
              <a:spLocks noChangeAspect="1" noChangeArrowheads="1"/>
            </p:cNvSpPr>
            <p:nvPr/>
          </p:nvSpPr>
          <p:spPr bwMode="auto">
            <a:xfrm>
              <a:off x="2112" y="2352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7148" name="Oval 103"/>
            <p:cNvSpPr>
              <a:spLocks noChangeAspect="1" noChangeArrowheads="1"/>
            </p:cNvSpPr>
            <p:nvPr/>
          </p:nvSpPr>
          <p:spPr bwMode="auto">
            <a:xfrm>
              <a:off x="2304" y="2352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47149" name="Oval 104"/>
            <p:cNvSpPr>
              <a:spLocks noChangeAspect="1" noChangeArrowheads="1"/>
            </p:cNvSpPr>
            <p:nvPr/>
          </p:nvSpPr>
          <p:spPr bwMode="auto">
            <a:xfrm>
              <a:off x="2496" y="2352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 b="1"/>
                <a:t>1</a:t>
              </a:r>
            </a:p>
          </p:txBody>
        </p:sp>
        <p:sp>
          <p:nvSpPr>
            <p:cNvPr id="47150" name="Oval 105"/>
            <p:cNvSpPr>
              <a:spLocks noChangeAspect="1" noChangeArrowheads="1"/>
            </p:cNvSpPr>
            <p:nvPr/>
          </p:nvSpPr>
          <p:spPr bwMode="auto">
            <a:xfrm>
              <a:off x="2688" y="2352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47151" name="Oval 106"/>
            <p:cNvSpPr>
              <a:spLocks noChangeAspect="1" noChangeArrowheads="1"/>
            </p:cNvSpPr>
            <p:nvPr/>
          </p:nvSpPr>
          <p:spPr bwMode="auto">
            <a:xfrm>
              <a:off x="2880" y="2352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7152" name="Oval 107"/>
            <p:cNvSpPr>
              <a:spLocks noChangeAspect="1" noChangeArrowheads="1"/>
            </p:cNvSpPr>
            <p:nvPr/>
          </p:nvSpPr>
          <p:spPr bwMode="auto">
            <a:xfrm>
              <a:off x="3072" y="2352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7153" name="Oval 108"/>
            <p:cNvSpPr>
              <a:spLocks noChangeAspect="1" noChangeArrowheads="1"/>
            </p:cNvSpPr>
            <p:nvPr/>
          </p:nvSpPr>
          <p:spPr bwMode="auto">
            <a:xfrm>
              <a:off x="2112" y="2544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7154" name="Oval 109"/>
            <p:cNvSpPr>
              <a:spLocks noChangeAspect="1" noChangeArrowheads="1"/>
            </p:cNvSpPr>
            <p:nvPr/>
          </p:nvSpPr>
          <p:spPr bwMode="auto">
            <a:xfrm>
              <a:off x="2304" y="2544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 b="1"/>
                <a:t>2</a:t>
              </a:r>
            </a:p>
          </p:txBody>
        </p:sp>
        <p:sp>
          <p:nvSpPr>
            <p:cNvPr id="47155" name="Oval 110"/>
            <p:cNvSpPr>
              <a:spLocks noChangeAspect="1" noChangeArrowheads="1"/>
            </p:cNvSpPr>
            <p:nvPr/>
          </p:nvSpPr>
          <p:spPr bwMode="auto">
            <a:xfrm>
              <a:off x="2496" y="2544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47156" name="Oval 111"/>
            <p:cNvSpPr>
              <a:spLocks noChangeAspect="1" noChangeArrowheads="1"/>
            </p:cNvSpPr>
            <p:nvPr/>
          </p:nvSpPr>
          <p:spPr bwMode="auto">
            <a:xfrm>
              <a:off x="2688" y="2544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 b="1"/>
                <a:t>3</a:t>
              </a:r>
            </a:p>
          </p:txBody>
        </p:sp>
        <p:sp>
          <p:nvSpPr>
            <p:cNvPr id="47157" name="Oval 112"/>
            <p:cNvSpPr>
              <a:spLocks noChangeAspect="1" noChangeArrowheads="1"/>
            </p:cNvSpPr>
            <p:nvPr/>
          </p:nvSpPr>
          <p:spPr bwMode="auto">
            <a:xfrm>
              <a:off x="2880" y="2544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7158" name="Oval 113"/>
            <p:cNvSpPr>
              <a:spLocks noChangeAspect="1" noChangeArrowheads="1"/>
            </p:cNvSpPr>
            <p:nvPr/>
          </p:nvSpPr>
          <p:spPr bwMode="auto">
            <a:xfrm>
              <a:off x="2112" y="2736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7159" name="Oval 114"/>
            <p:cNvSpPr>
              <a:spLocks noChangeAspect="1" noChangeArrowheads="1"/>
            </p:cNvSpPr>
            <p:nvPr/>
          </p:nvSpPr>
          <p:spPr bwMode="auto">
            <a:xfrm>
              <a:off x="2304" y="2736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7160" name="Oval 115"/>
            <p:cNvSpPr>
              <a:spLocks noChangeAspect="1" noChangeArrowheads="1"/>
            </p:cNvSpPr>
            <p:nvPr/>
          </p:nvSpPr>
          <p:spPr bwMode="auto">
            <a:xfrm>
              <a:off x="2496" y="2736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7161" name="Oval 116"/>
            <p:cNvSpPr>
              <a:spLocks noChangeAspect="1" noChangeArrowheads="1"/>
            </p:cNvSpPr>
            <p:nvPr/>
          </p:nvSpPr>
          <p:spPr bwMode="auto">
            <a:xfrm>
              <a:off x="2688" y="2736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7162" name="Oval 117"/>
            <p:cNvSpPr>
              <a:spLocks noChangeAspect="1" noChangeArrowheads="1"/>
            </p:cNvSpPr>
            <p:nvPr/>
          </p:nvSpPr>
          <p:spPr bwMode="auto">
            <a:xfrm>
              <a:off x="2880" y="2736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</p:grpSp>
      <p:sp>
        <p:nvSpPr>
          <p:cNvPr id="47123" name="Text Box 347"/>
          <p:cNvSpPr txBox="1">
            <a:spLocks noChangeArrowheads="1"/>
          </p:cNvSpPr>
          <p:nvPr/>
        </p:nvSpPr>
        <p:spPr bwMode="auto">
          <a:xfrm>
            <a:off x="1866900" y="228600"/>
            <a:ext cx="8458200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b="1">
                <a:solidFill>
                  <a:schemeClr val="accent2"/>
                </a:solidFill>
              </a:rPr>
              <a:t>Boundary Fill Algorithm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2800" b="1">
                <a:solidFill>
                  <a:srgbClr val="FF0000"/>
                </a:solidFill>
              </a:rPr>
              <a:t>4-connected (Example)</a:t>
            </a:r>
            <a:r>
              <a:rPr lang="en-US" altLang="en-US" b="1">
                <a:solidFill>
                  <a:schemeClr val="accent2"/>
                </a:solidFill>
              </a:rPr>
              <a:t> </a:t>
            </a:r>
            <a:r>
              <a:rPr lang="en-US" altLang="en-US" sz="280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760512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933A30E-6388-4711-998D-A48F3734C052}" type="slidenum">
              <a:rPr lang="en-US" altLang="en-US" sz="1400"/>
              <a:pPr>
                <a:spcBef>
                  <a:spcPct val="0"/>
                </a:spcBef>
                <a:buFontTx/>
                <a:buNone/>
              </a:pPr>
              <a:t>6</a:t>
            </a:fld>
            <a:endParaRPr lang="en-US" altLang="en-US" sz="1400"/>
          </a:p>
        </p:txBody>
      </p:sp>
      <p:grpSp>
        <p:nvGrpSpPr>
          <p:cNvPr id="48131" name="Group 346"/>
          <p:cNvGrpSpPr>
            <a:grpSpLocks/>
          </p:cNvGrpSpPr>
          <p:nvPr/>
        </p:nvGrpSpPr>
        <p:grpSpPr bwMode="auto">
          <a:xfrm>
            <a:off x="5180014" y="1827214"/>
            <a:ext cx="2408237" cy="2103437"/>
            <a:chOff x="2131" y="1584"/>
            <a:chExt cx="1517" cy="1325"/>
          </a:xfrm>
        </p:grpSpPr>
        <p:sp>
          <p:nvSpPr>
            <p:cNvPr id="48148" name="Oval 136"/>
            <p:cNvSpPr>
              <a:spLocks noChangeAspect="1" noChangeArrowheads="1"/>
            </p:cNvSpPr>
            <p:nvPr/>
          </p:nvSpPr>
          <p:spPr bwMode="auto">
            <a:xfrm>
              <a:off x="2707" y="1584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8149" name="Oval 137"/>
            <p:cNvSpPr>
              <a:spLocks noChangeAspect="1" noChangeArrowheads="1"/>
            </p:cNvSpPr>
            <p:nvPr/>
          </p:nvSpPr>
          <p:spPr bwMode="auto">
            <a:xfrm>
              <a:off x="2899" y="1584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8150" name="Oval 138"/>
            <p:cNvSpPr>
              <a:spLocks noChangeAspect="1" noChangeArrowheads="1"/>
            </p:cNvSpPr>
            <p:nvPr/>
          </p:nvSpPr>
          <p:spPr bwMode="auto">
            <a:xfrm>
              <a:off x="3091" y="1584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8151" name="Oval 139"/>
            <p:cNvSpPr>
              <a:spLocks noChangeAspect="1" noChangeArrowheads="1"/>
            </p:cNvSpPr>
            <p:nvPr/>
          </p:nvSpPr>
          <p:spPr bwMode="auto">
            <a:xfrm>
              <a:off x="3283" y="1584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8152" name="Oval 140"/>
            <p:cNvSpPr>
              <a:spLocks noChangeAspect="1" noChangeArrowheads="1"/>
            </p:cNvSpPr>
            <p:nvPr/>
          </p:nvSpPr>
          <p:spPr bwMode="auto">
            <a:xfrm>
              <a:off x="3475" y="1584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8153" name="Oval 141"/>
            <p:cNvSpPr>
              <a:spLocks noChangeAspect="1" noChangeArrowheads="1"/>
            </p:cNvSpPr>
            <p:nvPr/>
          </p:nvSpPr>
          <p:spPr bwMode="auto">
            <a:xfrm>
              <a:off x="2707" y="1776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8154" name="Oval 142"/>
            <p:cNvSpPr>
              <a:spLocks noChangeAspect="1" noChangeArrowheads="1"/>
            </p:cNvSpPr>
            <p:nvPr/>
          </p:nvSpPr>
          <p:spPr bwMode="auto">
            <a:xfrm>
              <a:off x="2899" y="1776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8155" name="Oval 143"/>
            <p:cNvSpPr>
              <a:spLocks noChangeAspect="1" noChangeArrowheads="1"/>
            </p:cNvSpPr>
            <p:nvPr/>
          </p:nvSpPr>
          <p:spPr bwMode="auto">
            <a:xfrm>
              <a:off x="3091" y="1776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8156" name="Oval 144"/>
            <p:cNvSpPr>
              <a:spLocks noChangeAspect="1" noChangeArrowheads="1"/>
            </p:cNvSpPr>
            <p:nvPr/>
          </p:nvSpPr>
          <p:spPr bwMode="auto">
            <a:xfrm>
              <a:off x="3283" y="1776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8157" name="Oval 145"/>
            <p:cNvSpPr>
              <a:spLocks noChangeAspect="1" noChangeArrowheads="1"/>
            </p:cNvSpPr>
            <p:nvPr/>
          </p:nvSpPr>
          <p:spPr bwMode="auto">
            <a:xfrm>
              <a:off x="3475" y="1776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8158" name="Oval 146"/>
            <p:cNvSpPr>
              <a:spLocks noChangeAspect="1" noChangeArrowheads="1"/>
            </p:cNvSpPr>
            <p:nvPr/>
          </p:nvSpPr>
          <p:spPr bwMode="auto">
            <a:xfrm>
              <a:off x="2707" y="1968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8159" name="Oval 147"/>
            <p:cNvSpPr>
              <a:spLocks noChangeAspect="1" noChangeArrowheads="1"/>
            </p:cNvSpPr>
            <p:nvPr/>
          </p:nvSpPr>
          <p:spPr bwMode="auto">
            <a:xfrm>
              <a:off x="2899" y="1968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8160" name="Oval 148"/>
            <p:cNvSpPr>
              <a:spLocks noChangeAspect="1" noChangeArrowheads="1"/>
            </p:cNvSpPr>
            <p:nvPr/>
          </p:nvSpPr>
          <p:spPr bwMode="auto">
            <a:xfrm>
              <a:off x="3091" y="1968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8161" name="Oval 149"/>
            <p:cNvSpPr>
              <a:spLocks noChangeAspect="1" noChangeArrowheads="1"/>
            </p:cNvSpPr>
            <p:nvPr/>
          </p:nvSpPr>
          <p:spPr bwMode="auto">
            <a:xfrm>
              <a:off x="3283" y="1968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8162" name="Oval 150"/>
            <p:cNvSpPr>
              <a:spLocks noChangeAspect="1" noChangeArrowheads="1"/>
            </p:cNvSpPr>
            <p:nvPr/>
          </p:nvSpPr>
          <p:spPr bwMode="auto">
            <a:xfrm>
              <a:off x="3475" y="1968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8163" name="Oval 151"/>
            <p:cNvSpPr>
              <a:spLocks noChangeAspect="1" noChangeArrowheads="1"/>
            </p:cNvSpPr>
            <p:nvPr/>
          </p:nvSpPr>
          <p:spPr bwMode="auto">
            <a:xfrm>
              <a:off x="2131" y="2160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8164" name="Oval 152"/>
            <p:cNvSpPr>
              <a:spLocks noChangeAspect="1" noChangeArrowheads="1"/>
            </p:cNvSpPr>
            <p:nvPr/>
          </p:nvSpPr>
          <p:spPr bwMode="auto">
            <a:xfrm>
              <a:off x="2323" y="2160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8165" name="Oval 153"/>
            <p:cNvSpPr>
              <a:spLocks noChangeAspect="1" noChangeArrowheads="1"/>
            </p:cNvSpPr>
            <p:nvPr/>
          </p:nvSpPr>
          <p:spPr bwMode="auto">
            <a:xfrm>
              <a:off x="2515" y="2160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8166" name="Oval 154"/>
            <p:cNvSpPr>
              <a:spLocks noChangeAspect="1" noChangeArrowheads="1"/>
            </p:cNvSpPr>
            <p:nvPr/>
          </p:nvSpPr>
          <p:spPr bwMode="auto">
            <a:xfrm>
              <a:off x="2707" y="2160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8167" name="Oval 155"/>
            <p:cNvSpPr>
              <a:spLocks noChangeAspect="1" noChangeArrowheads="1"/>
            </p:cNvSpPr>
            <p:nvPr/>
          </p:nvSpPr>
          <p:spPr bwMode="auto">
            <a:xfrm>
              <a:off x="2899" y="2160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8168" name="Oval 156"/>
            <p:cNvSpPr>
              <a:spLocks noChangeAspect="1" noChangeArrowheads="1"/>
            </p:cNvSpPr>
            <p:nvPr/>
          </p:nvSpPr>
          <p:spPr bwMode="auto">
            <a:xfrm>
              <a:off x="3091" y="2160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8169" name="Oval 157"/>
            <p:cNvSpPr>
              <a:spLocks noChangeAspect="1" noChangeArrowheads="1"/>
            </p:cNvSpPr>
            <p:nvPr/>
          </p:nvSpPr>
          <p:spPr bwMode="auto">
            <a:xfrm>
              <a:off x="3283" y="2160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8170" name="Oval 158"/>
            <p:cNvSpPr>
              <a:spLocks noChangeAspect="1" noChangeArrowheads="1"/>
            </p:cNvSpPr>
            <p:nvPr/>
          </p:nvSpPr>
          <p:spPr bwMode="auto">
            <a:xfrm>
              <a:off x="3475" y="2160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8171" name="Oval 159"/>
            <p:cNvSpPr>
              <a:spLocks noChangeAspect="1" noChangeArrowheads="1"/>
            </p:cNvSpPr>
            <p:nvPr/>
          </p:nvSpPr>
          <p:spPr bwMode="auto">
            <a:xfrm>
              <a:off x="2131" y="2352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8172" name="Oval 160"/>
            <p:cNvSpPr>
              <a:spLocks noChangeAspect="1" noChangeArrowheads="1"/>
            </p:cNvSpPr>
            <p:nvPr/>
          </p:nvSpPr>
          <p:spPr bwMode="auto">
            <a:xfrm>
              <a:off x="2323" y="2352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48173" name="Oval 161"/>
            <p:cNvSpPr>
              <a:spLocks noChangeAspect="1" noChangeArrowheads="1"/>
            </p:cNvSpPr>
            <p:nvPr/>
          </p:nvSpPr>
          <p:spPr bwMode="auto">
            <a:xfrm>
              <a:off x="2515" y="2352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 b="1"/>
                <a:t>1</a:t>
              </a:r>
            </a:p>
          </p:txBody>
        </p:sp>
        <p:sp>
          <p:nvSpPr>
            <p:cNvPr id="48174" name="Oval 162"/>
            <p:cNvSpPr>
              <a:spLocks noChangeAspect="1" noChangeArrowheads="1"/>
            </p:cNvSpPr>
            <p:nvPr/>
          </p:nvSpPr>
          <p:spPr bwMode="auto">
            <a:xfrm>
              <a:off x="2707" y="2352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 b="1"/>
                <a:t>4</a:t>
              </a:r>
            </a:p>
          </p:txBody>
        </p:sp>
        <p:sp>
          <p:nvSpPr>
            <p:cNvPr id="48175" name="Oval 163"/>
            <p:cNvSpPr>
              <a:spLocks noChangeAspect="1" noChangeArrowheads="1"/>
            </p:cNvSpPr>
            <p:nvPr/>
          </p:nvSpPr>
          <p:spPr bwMode="auto">
            <a:xfrm>
              <a:off x="2899" y="2352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8176" name="Oval 164"/>
            <p:cNvSpPr>
              <a:spLocks noChangeAspect="1" noChangeArrowheads="1"/>
            </p:cNvSpPr>
            <p:nvPr/>
          </p:nvSpPr>
          <p:spPr bwMode="auto">
            <a:xfrm>
              <a:off x="3091" y="2352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8177" name="Oval 165"/>
            <p:cNvSpPr>
              <a:spLocks noChangeAspect="1" noChangeArrowheads="1"/>
            </p:cNvSpPr>
            <p:nvPr/>
          </p:nvSpPr>
          <p:spPr bwMode="auto">
            <a:xfrm>
              <a:off x="2131" y="2544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8178" name="Oval 166"/>
            <p:cNvSpPr>
              <a:spLocks noChangeAspect="1" noChangeArrowheads="1"/>
            </p:cNvSpPr>
            <p:nvPr/>
          </p:nvSpPr>
          <p:spPr bwMode="auto">
            <a:xfrm>
              <a:off x="2323" y="2544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 b="1"/>
                <a:t>2</a:t>
              </a:r>
            </a:p>
          </p:txBody>
        </p:sp>
        <p:sp>
          <p:nvSpPr>
            <p:cNvPr id="48179" name="Oval 167"/>
            <p:cNvSpPr>
              <a:spLocks noChangeAspect="1" noChangeArrowheads="1"/>
            </p:cNvSpPr>
            <p:nvPr/>
          </p:nvSpPr>
          <p:spPr bwMode="auto">
            <a:xfrm>
              <a:off x="2515" y="2544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48180" name="Oval 168"/>
            <p:cNvSpPr>
              <a:spLocks noChangeAspect="1" noChangeArrowheads="1"/>
            </p:cNvSpPr>
            <p:nvPr/>
          </p:nvSpPr>
          <p:spPr bwMode="auto">
            <a:xfrm>
              <a:off x="2707" y="2544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48181" name="Oval 169"/>
            <p:cNvSpPr>
              <a:spLocks noChangeAspect="1" noChangeArrowheads="1"/>
            </p:cNvSpPr>
            <p:nvPr/>
          </p:nvSpPr>
          <p:spPr bwMode="auto">
            <a:xfrm>
              <a:off x="2899" y="2544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8182" name="Oval 170"/>
            <p:cNvSpPr>
              <a:spLocks noChangeAspect="1" noChangeArrowheads="1"/>
            </p:cNvSpPr>
            <p:nvPr/>
          </p:nvSpPr>
          <p:spPr bwMode="auto">
            <a:xfrm>
              <a:off x="2131" y="2736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8183" name="Oval 171"/>
            <p:cNvSpPr>
              <a:spLocks noChangeAspect="1" noChangeArrowheads="1"/>
            </p:cNvSpPr>
            <p:nvPr/>
          </p:nvSpPr>
          <p:spPr bwMode="auto">
            <a:xfrm>
              <a:off x="2323" y="2736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8184" name="Oval 172"/>
            <p:cNvSpPr>
              <a:spLocks noChangeAspect="1" noChangeArrowheads="1"/>
            </p:cNvSpPr>
            <p:nvPr/>
          </p:nvSpPr>
          <p:spPr bwMode="auto">
            <a:xfrm>
              <a:off x="2515" y="2736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8185" name="Oval 173"/>
            <p:cNvSpPr>
              <a:spLocks noChangeAspect="1" noChangeArrowheads="1"/>
            </p:cNvSpPr>
            <p:nvPr/>
          </p:nvSpPr>
          <p:spPr bwMode="auto">
            <a:xfrm>
              <a:off x="2707" y="2736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8186" name="Oval 174"/>
            <p:cNvSpPr>
              <a:spLocks noChangeAspect="1" noChangeArrowheads="1"/>
            </p:cNvSpPr>
            <p:nvPr/>
          </p:nvSpPr>
          <p:spPr bwMode="auto">
            <a:xfrm>
              <a:off x="2899" y="2736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</p:grpSp>
      <p:graphicFrame>
        <p:nvGraphicFramePr>
          <p:cNvPr id="34139" name="Group 347"/>
          <p:cNvGraphicFramePr>
            <a:graphicFrameLocks noGrp="1"/>
          </p:cNvGraphicFramePr>
          <p:nvPr/>
        </p:nvGraphicFramePr>
        <p:xfrm>
          <a:off x="7924800" y="1609725"/>
          <a:ext cx="304800" cy="1828800"/>
        </p:xfrm>
        <a:graphic>
          <a:graphicData uri="http://schemas.openxmlformats.org/drawingml/2006/table">
            <a:tbl>
              <a:tblPr/>
              <a:tblGrid>
                <a:gridCol w="304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4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2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48147" name="Text Box 365"/>
          <p:cNvSpPr txBox="1">
            <a:spLocks noChangeArrowheads="1"/>
          </p:cNvSpPr>
          <p:nvPr/>
        </p:nvSpPr>
        <p:spPr bwMode="auto">
          <a:xfrm>
            <a:off x="1866900" y="228600"/>
            <a:ext cx="8458200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b="1">
                <a:solidFill>
                  <a:schemeClr val="accent2"/>
                </a:solidFill>
              </a:rPr>
              <a:t>Boundary Fill Algorithm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2800" b="1">
                <a:solidFill>
                  <a:srgbClr val="FF0000"/>
                </a:solidFill>
              </a:rPr>
              <a:t>4-connected (Example)</a:t>
            </a:r>
            <a:r>
              <a:rPr lang="en-US" altLang="en-US" b="1">
                <a:solidFill>
                  <a:schemeClr val="accent2"/>
                </a:solidFill>
              </a:rPr>
              <a:t> </a:t>
            </a:r>
            <a:r>
              <a:rPr lang="en-US" altLang="en-US" sz="280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912867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7C760CDA-DCA3-4733-B11D-7D31052439AB}" type="slidenum">
              <a:rPr lang="en-US" altLang="en-US" sz="1400"/>
              <a:pPr>
                <a:spcBef>
                  <a:spcPct val="0"/>
                </a:spcBef>
                <a:buFontTx/>
                <a:buNone/>
              </a:pPr>
              <a:t>7</a:t>
            </a:fld>
            <a:endParaRPr lang="en-US" altLang="en-US" sz="1400"/>
          </a:p>
        </p:txBody>
      </p:sp>
      <p:grpSp>
        <p:nvGrpSpPr>
          <p:cNvPr id="49155" name="Group 1370"/>
          <p:cNvGrpSpPr>
            <a:grpSpLocks/>
          </p:cNvGrpSpPr>
          <p:nvPr/>
        </p:nvGrpSpPr>
        <p:grpSpPr bwMode="auto">
          <a:xfrm>
            <a:off x="5180014" y="1827214"/>
            <a:ext cx="2408237" cy="2103437"/>
            <a:chOff x="2025" y="1392"/>
            <a:chExt cx="1517" cy="1325"/>
          </a:xfrm>
        </p:grpSpPr>
        <p:sp>
          <p:nvSpPr>
            <p:cNvPr id="49172" name="Oval 1217"/>
            <p:cNvSpPr>
              <a:spLocks noChangeAspect="1" noChangeArrowheads="1"/>
            </p:cNvSpPr>
            <p:nvPr/>
          </p:nvSpPr>
          <p:spPr bwMode="auto">
            <a:xfrm>
              <a:off x="2601" y="1392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9173" name="Oval 1218"/>
            <p:cNvSpPr>
              <a:spLocks noChangeAspect="1" noChangeArrowheads="1"/>
            </p:cNvSpPr>
            <p:nvPr/>
          </p:nvSpPr>
          <p:spPr bwMode="auto">
            <a:xfrm>
              <a:off x="2793" y="1392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9174" name="Oval 1219"/>
            <p:cNvSpPr>
              <a:spLocks noChangeAspect="1" noChangeArrowheads="1"/>
            </p:cNvSpPr>
            <p:nvPr/>
          </p:nvSpPr>
          <p:spPr bwMode="auto">
            <a:xfrm>
              <a:off x="2985" y="1392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9175" name="Oval 1220"/>
            <p:cNvSpPr>
              <a:spLocks noChangeAspect="1" noChangeArrowheads="1"/>
            </p:cNvSpPr>
            <p:nvPr/>
          </p:nvSpPr>
          <p:spPr bwMode="auto">
            <a:xfrm>
              <a:off x="3177" y="1392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9176" name="Oval 1221"/>
            <p:cNvSpPr>
              <a:spLocks noChangeAspect="1" noChangeArrowheads="1"/>
            </p:cNvSpPr>
            <p:nvPr/>
          </p:nvSpPr>
          <p:spPr bwMode="auto">
            <a:xfrm>
              <a:off x="3369" y="1392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9177" name="Oval 1222"/>
            <p:cNvSpPr>
              <a:spLocks noChangeAspect="1" noChangeArrowheads="1"/>
            </p:cNvSpPr>
            <p:nvPr/>
          </p:nvSpPr>
          <p:spPr bwMode="auto">
            <a:xfrm>
              <a:off x="2601" y="1584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9178" name="Oval 1223"/>
            <p:cNvSpPr>
              <a:spLocks noChangeAspect="1" noChangeArrowheads="1"/>
            </p:cNvSpPr>
            <p:nvPr/>
          </p:nvSpPr>
          <p:spPr bwMode="auto">
            <a:xfrm>
              <a:off x="2793" y="1584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9179" name="Oval 1224"/>
            <p:cNvSpPr>
              <a:spLocks noChangeAspect="1" noChangeArrowheads="1"/>
            </p:cNvSpPr>
            <p:nvPr/>
          </p:nvSpPr>
          <p:spPr bwMode="auto">
            <a:xfrm>
              <a:off x="2985" y="1584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9180" name="Oval 1225"/>
            <p:cNvSpPr>
              <a:spLocks noChangeAspect="1" noChangeArrowheads="1"/>
            </p:cNvSpPr>
            <p:nvPr/>
          </p:nvSpPr>
          <p:spPr bwMode="auto">
            <a:xfrm>
              <a:off x="3177" y="1584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9181" name="Oval 1226"/>
            <p:cNvSpPr>
              <a:spLocks noChangeAspect="1" noChangeArrowheads="1"/>
            </p:cNvSpPr>
            <p:nvPr/>
          </p:nvSpPr>
          <p:spPr bwMode="auto">
            <a:xfrm>
              <a:off x="3369" y="1584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9182" name="Oval 1227"/>
            <p:cNvSpPr>
              <a:spLocks noChangeAspect="1" noChangeArrowheads="1"/>
            </p:cNvSpPr>
            <p:nvPr/>
          </p:nvSpPr>
          <p:spPr bwMode="auto">
            <a:xfrm>
              <a:off x="2601" y="1776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9183" name="Oval 1228"/>
            <p:cNvSpPr>
              <a:spLocks noChangeAspect="1" noChangeArrowheads="1"/>
            </p:cNvSpPr>
            <p:nvPr/>
          </p:nvSpPr>
          <p:spPr bwMode="auto">
            <a:xfrm>
              <a:off x="2793" y="1776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9184" name="Oval 1229"/>
            <p:cNvSpPr>
              <a:spLocks noChangeAspect="1" noChangeArrowheads="1"/>
            </p:cNvSpPr>
            <p:nvPr/>
          </p:nvSpPr>
          <p:spPr bwMode="auto">
            <a:xfrm>
              <a:off x="2985" y="1776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9185" name="Oval 1230"/>
            <p:cNvSpPr>
              <a:spLocks noChangeAspect="1" noChangeArrowheads="1"/>
            </p:cNvSpPr>
            <p:nvPr/>
          </p:nvSpPr>
          <p:spPr bwMode="auto">
            <a:xfrm>
              <a:off x="3177" y="1776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9186" name="Oval 1231"/>
            <p:cNvSpPr>
              <a:spLocks noChangeAspect="1" noChangeArrowheads="1"/>
            </p:cNvSpPr>
            <p:nvPr/>
          </p:nvSpPr>
          <p:spPr bwMode="auto">
            <a:xfrm>
              <a:off x="3369" y="1776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9187" name="Oval 1232"/>
            <p:cNvSpPr>
              <a:spLocks noChangeAspect="1" noChangeArrowheads="1"/>
            </p:cNvSpPr>
            <p:nvPr/>
          </p:nvSpPr>
          <p:spPr bwMode="auto">
            <a:xfrm>
              <a:off x="2025" y="1968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9188" name="Oval 1233"/>
            <p:cNvSpPr>
              <a:spLocks noChangeAspect="1" noChangeArrowheads="1"/>
            </p:cNvSpPr>
            <p:nvPr/>
          </p:nvSpPr>
          <p:spPr bwMode="auto">
            <a:xfrm>
              <a:off x="2217" y="1968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9189" name="Oval 1234"/>
            <p:cNvSpPr>
              <a:spLocks noChangeAspect="1" noChangeArrowheads="1"/>
            </p:cNvSpPr>
            <p:nvPr/>
          </p:nvSpPr>
          <p:spPr bwMode="auto">
            <a:xfrm>
              <a:off x="2409" y="1968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9190" name="Oval 1235"/>
            <p:cNvSpPr>
              <a:spLocks noChangeAspect="1" noChangeArrowheads="1"/>
            </p:cNvSpPr>
            <p:nvPr/>
          </p:nvSpPr>
          <p:spPr bwMode="auto">
            <a:xfrm>
              <a:off x="2601" y="1968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9191" name="Oval 1236"/>
            <p:cNvSpPr>
              <a:spLocks noChangeAspect="1" noChangeArrowheads="1"/>
            </p:cNvSpPr>
            <p:nvPr/>
          </p:nvSpPr>
          <p:spPr bwMode="auto">
            <a:xfrm>
              <a:off x="2793" y="1968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9192" name="Oval 1237"/>
            <p:cNvSpPr>
              <a:spLocks noChangeAspect="1" noChangeArrowheads="1"/>
            </p:cNvSpPr>
            <p:nvPr/>
          </p:nvSpPr>
          <p:spPr bwMode="auto">
            <a:xfrm>
              <a:off x="2985" y="1968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9193" name="Oval 1238"/>
            <p:cNvSpPr>
              <a:spLocks noChangeAspect="1" noChangeArrowheads="1"/>
            </p:cNvSpPr>
            <p:nvPr/>
          </p:nvSpPr>
          <p:spPr bwMode="auto">
            <a:xfrm>
              <a:off x="3177" y="1968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9194" name="Oval 1239"/>
            <p:cNvSpPr>
              <a:spLocks noChangeAspect="1" noChangeArrowheads="1"/>
            </p:cNvSpPr>
            <p:nvPr/>
          </p:nvSpPr>
          <p:spPr bwMode="auto">
            <a:xfrm>
              <a:off x="3369" y="1968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9195" name="Oval 1240"/>
            <p:cNvSpPr>
              <a:spLocks noChangeAspect="1" noChangeArrowheads="1"/>
            </p:cNvSpPr>
            <p:nvPr/>
          </p:nvSpPr>
          <p:spPr bwMode="auto">
            <a:xfrm>
              <a:off x="2025" y="2160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9196" name="Oval 1241"/>
            <p:cNvSpPr>
              <a:spLocks noChangeAspect="1" noChangeArrowheads="1"/>
            </p:cNvSpPr>
            <p:nvPr/>
          </p:nvSpPr>
          <p:spPr bwMode="auto">
            <a:xfrm>
              <a:off x="2217" y="2160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49197" name="Oval 1242"/>
            <p:cNvSpPr>
              <a:spLocks noChangeAspect="1" noChangeArrowheads="1"/>
            </p:cNvSpPr>
            <p:nvPr/>
          </p:nvSpPr>
          <p:spPr bwMode="auto">
            <a:xfrm>
              <a:off x="2409" y="2160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 b="1"/>
                <a:t>1</a:t>
              </a:r>
            </a:p>
          </p:txBody>
        </p:sp>
        <p:sp>
          <p:nvSpPr>
            <p:cNvPr id="49198" name="Oval 1243"/>
            <p:cNvSpPr>
              <a:spLocks noChangeAspect="1" noChangeArrowheads="1"/>
            </p:cNvSpPr>
            <p:nvPr/>
          </p:nvSpPr>
          <p:spPr bwMode="auto">
            <a:xfrm>
              <a:off x="2601" y="2160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49199" name="Oval 1244"/>
            <p:cNvSpPr>
              <a:spLocks noChangeAspect="1" noChangeArrowheads="1"/>
            </p:cNvSpPr>
            <p:nvPr/>
          </p:nvSpPr>
          <p:spPr bwMode="auto">
            <a:xfrm>
              <a:off x="2793" y="2160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9200" name="Oval 1245"/>
            <p:cNvSpPr>
              <a:spLocks noChangeAspect="1" noChangeArrowheads="1"/>
            </p:cNvSpPr>
            <p:nvPr/>
          </p:nvSpPr>
          <p:spPr bwMode="auto">
            <a:xfrm>
              <a:off x="2985" y="2160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9201" name="Oval 1246"/>
            <p:cNvSpPr>
              <a:spLocks noChangeAspect="1" noChangeArrowheads="1"/>
            </p:cNvSpPr>
            <p:nvPr/>
          </p:nvSpPr>
          <p:spPr bwMode="auto">
            <a:xfrm>
              <a:off x="2025" y="2352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9202" name="Oval 1247"/>
            <p:cNvSpPr>
              <a:spLocks noChangeAspect="1" noChangeArrowheads="1"/>
            </p:cNvSpPr>
            <p:nvPr/>
          </p:nvSpPr>
          <p:spPr bwMode="auto">
            <a:xfrm>
              <a:off x="2217" y="2352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 b="1"/>
                <a:t>2</a:t>
              </a:r>
            </a:p>
          </p:txBody>
        </p:sp>
        <p:sp>
          <p:nvSpPr>
            <p:cNvPr id="49203" name="Oval 1248"/>
            <p:cNvSpPr>
              <a:spLocks noChangeAspect="1" noChangeArrowheads="1"/>
            </p:cNvSpPr>
            <p:nvPr/>
          </p:nvSpPr>
          <p:spPr bwMode="auto">
            <a:xfrm>
              <a:off x="2409" y="2352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49204" name="Oval 1249"/>
            <p:cNvSpPr>
              <a:spLocks noChangeAspect="1" noChangeArrowheads="1"/>
            </p:cNvSpPr>
            <p:nvPr/>
          </p:nvSpPr>
          <p:spPr bwMode="auto">
            <a:xfrm>
              <a:off x="2601" y="2352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49205" name="Oval 1250"/>
            <p:cNvSpPr>
              <a:spLocks noChangeAspect="1" noChangeArrowheads="1"/>
            </p:cNvSpPr>
            <p:nvPr/>
          </p:nvSpPr>
          <p:spPr bwMode="auto">
            <a:xfrm>
              <a:off x="2793" y="2352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9206" name="Oval 1251"/>
            <p:cNvSpPr>
              <a:spLocks noChangeAspect="1" noChangeArrowheads="1"/>
            </p:cNvSpPr>
            <p:nvPr/>
          </p:nvSpPr>
          <p:spPr bwMode="auto">
            <a:xfrm>
              <a:off x="2025" y="2544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9207" name="Oval 1252"/>
            <p:cNvSpPr>
              <a:spLocks noChangeAspect="1" noChangeArrowheads="1"/>
            </p:cNvSpPr>
            <p:nvPr/>
          </p:nvSpPr>
          <p:spPr bwMode="auto">
            <a:xfrm>
              <a:off x="2217" y="2544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9208" name="Oval 1253"/>
            <p:cNvSpPr>
              <a:spLocks noChangeAspect="1" noChangeArrowheads="1"/>
            </p:cNvSpPr>
            <p:nvPr/>
          </p:nvSpPr>
          <p:spPr bwMode="auto">
            <a:xfrm>
              <a:off x="2409" y="2544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9209" name="Oval 1254"/>
            <p:cNvSpPr>
              <a:spLocks noChangeAspect="1" noChangeArrowheads="1"/>
            </p:cNvSpPr>
            <p:nvPr/>
          </p:nvSpPr>
          <p:spPr bwMode="auto">
            <a:xfrm>
              <a:off x="2601" y="2544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49210" name="Oval 1255"/>
            <p:cNvSpPr>
              <a:spLocks noChangeAspect="1" noChangeArrowheads="1"/>
            </p:cNvSpPr>
            <p:nvPr/>
          </p:nvSpPr>
          <p:spPr bwMode="auto">
            <a:xfrm>
              <a:off x="2793" y="2544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</p:grpSp>
      <p:graphicFrame>
        <p:nvGraphicFramePr>
          <p:cNvPr id="33115" name="Group 1371"/>
          <p:cNvGraphicFramePr>
            <a:graphicFrameLocks noGrp="1"/>
          </p:cNvGraphicFramePr>
          <p:nvPr/>
        </p:nvGraphicFramePr>
        <p:xfrm>
          <a:off x="7924800" y="1609725"/>
          <a:ext cx="304800" cy="1828800"/>
        </p:xfrm>
        <a:graphic>
          <a:graphicData uri="http://schemas.openxmlformats.org/drawingml/2006/table">
            <a:tbl>
              <a:tblPr/>
              <a:tblGrid>
                <a:gridCol w="304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2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49171" name="Text Box 1389"/>
          <p:cNvSpPr txBox="1">
            <a:spLocks noChangeArrowheads="1"/>
          </p:cNvSpPr>
          <p:nvPr/>
        </p:nvSpPr>
        <p:spPr bwMode="auto">
          <a:xfrm>
            <a:off x="1866900" y="228600"/>
            <a:ext cx="8458200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b="1">
                <a:solidFill>
                  <a:schemeClr val="accent2"/>
                </a:solidFill>
              </a:rPr>
              <a:t>Boundary Fill Algorithm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2800" b="1">
                <a:solidFill>
                  <a:srgbClr val="FF0000"/>
                </a:solidFill>
              </a:rPr>
              <a:t>4-connected (Example)</a:t>
            </a:r>
            <a:r>
              <a:rPr lang="en-US" altLang="en-US" b="1">
                <a:solidFill>
                  <a:schemeClr val="accent2"/>
                </a:solidFill>
              </a:rPr>
              <a:t> </a:t>
            </a:r>
            <a:r>
              <a:rPr lang="en-US" altLang="en-US" sz="280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117750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34F5A30B-D67A-4304-8D4F-53A2F3FC716A}" type="slidenum">
              <a:rPr lang="en-US" altLang="en-US" sz="1400"/>
              <a:pPr>
                <a:spcBef>
                  <a:spcPct val="0"/>
                </a:spcBef>
                <a:buFontTx/>
                <a:buNone/>
              </a:pPr>
              <a:t>8</a:t>
            </a:fld>
            <a:endParaRPr lang="en-US" altLang="en-US" sz="1400"/>
          </a:p>
        </p:txBody>
      </p:sp>
      <p:grpSp>
        <p:nvGrpSpPr>
          <p:cNvPr id="50179" name="Group 346"/>
          <p:cNvGrpSpPr>
            <a:grpSpLocks/>
          </p:cNvGrpSpPr>
          <p:nvPr/>
        </p:nvGrpSpPr>
        <p:grpSpPr bwMode="auto">
          <a:xfrm>
            <a:off x="5180014" y="1827214"/>
            <a:ext cx="2408237" cy="2103437"/>
            <a:chOff x="1939" y="1497"/>
            <a:chExt cx="1517" cy="1325"/>
          </a:xfrm>
        </p:grpSpPr>
        <p:sp>
          <p:nvSpPr>
            <p:cNvPr id="50196" name="Oval 250"/>
            <p:cNvSpPr>
              <a:spLocks noChangeAspect="1" noChangeArrowheads="1"/>
            </p:cNvSpPr>
            <p:nvPr/>
          </p:nvSpPr>
          <p:spPr bwMode="auto">
            <a:xfrm>
              <a:off x="2515" y="149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0197" name="Oval 251"/>
            <p:cNvSpPr>
              <a:spLocks noChangeAspect="1" noChangeArrowheads="1"/>
            </p:cNvSpPr>
            <p:nvPr/>
          </p:nvSpPr>
          <p:spPr bwMode="auto">
            <a:xfrm>
              <a:off x="2707" y="149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0198" name="Oval 252"/>
            <p:cNvSpPr>
              <a:spLocks noChangeAspect="1" noChangeArrowheads="1"/>
            </p:cNvSpPr>
            <p:nvPr/>
          </p:nvSpPr>
          <p:spPr bwMode="auto">
            <a:xfrm>
              <a:off x="2899" y="149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0199" name="Oval 253"/>
            <p:cNvSpPr>
              <a:spLocks noChangeAspect="1" noChangeArrowheads="1"/>
            </p:cNvSpPr>
            <p:nvPr/>
          </p:nvSpPr>
          <p:spPr bwMode="auto">
            <a:xfrm>
              <a:off x="3091" y="149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0200" name="Oval 254"/>
            <p:cNvSpPr>
              <a:spLocks noChangeAspect="1" noChangeArrowheads="1"/>
            </p:cNvSpPr>
            <p:nvPr/>
          </p:nvSpPr>
          <p:spPr bwMode="auto">
            <a:xfrm>
              <a:off x="3283" y="149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0201" name="Oval 255"/>
            <p:cNvSpPr>
              <a:spLocks noChangeAspect="1" noChangeArrowheads="1"/>
            </p:cNvSpPr>
            <p:nvPr/>
          </p:nvSpPr>
          <p:spPr bwMode="auto">
            <a:xfrm>
              <a:off x="2515" y="1689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0202" name="Oval 256"/>
            <p:cNvSpPr>
              <a:spLocks noChangeAspect="1" noChangeArrowheads="1"/>
            </p:cNvSpPr>
            <p:nvPr/>
          </p:nvSpPr>
          <p:spPr bwMode="auto">
            <a:xfrm>
              <a:off x="2707" y="1689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0203" name="Oval 257"/>
            <p:cNvSpPr>
              <a:spLocks noChangeAspect="1" noChangeArrowheads="1"/>
            </p:cNvSpPr>
            <p:nvPr/>
          </p:nvSpPr>
          <p:spPr bwMode="auto">
            <a:xfrm>
              <a:off x="2899" y="1689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0204" name="Oval 258"/>
            <p:cNvSpPr>
              <a:spLocks noChangeAspect="1" noChangeArrowheads="1"/>
            </p:cNvSpPr>
            <p:nvPr/>
          </p:nvSpPr>
          <p:spPr bwMode="auto">
            <a:xfrm>
              <a:off x="3091" y="1689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0205" name="Oval 259"/>
            <p:cNvSpPr>
              <a:spLocks noChangeAspect="1" noChangeArrowheads="1"/>
            </p:cNvSpPr>
            <p:nvPr/>
          </p:nvSpPr>
          <p:spPr bwMode="auto">
            <a:xfrm>
              <a:off x="3283" y="1689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0206" name="Oval 260"/>
            <p:cNvSpPr>
              <a:spLocks noChangeAspect="1" noChangeArrowheads="1"/>
            </p:cNvSpPr>
            <p:nvPr/>
          </p:nvSpPr>
          <p:spPr bwMode="auto">
            <a:xfrm>
              <a:off x="2515" y="1881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0207" name="Oval 261"/>
            <p:cNvSpPr>
              <a:spLocks noChangeAspect="1" noChangeArrowheads="1"/>
            </p:cNvSpPr>
            <p:nvPr/>
          </p:nvSpPr>
          <p:spPr bwMode="auto">
            <a:xfrm>
              <a:off x="2707" y="1881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0208" name="Oval 262"/>
            <p:cNvSpPr>
              <a:spLocks noChangeAspect="1" noChangeArrowheads="1"/>
            </p:cNvSpPr>
            <p:nvPr/>
          </p:nvSpPr>
          <p:spPr bwMode="auto">
            <a:xfrm>
              <a:off x="2899" y="1881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0209" name="Oval 263"/>
            <p:cNvSpPr>
              <a:spLocks noChangeAspect="1" noChangeArrowheads="1"/>
            </p:cNvSpPr>
            <p:nvPr/>
          </p:nvSpPr>
          <p:spPr bwMode="auto">
            <a:xfrm>
              <a:off x="3091" y="1881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0210" name="Oval 264"/>
            <p:cNvSpPr>
              <a:spLocks noChangeAspect="1" noChangeArrowheads="1"/>
            </p:cNvSpPr>
            <p:nvPr/>
          </p:nvSpPr>
          <p:spPr bwMode="auto">
            <a:xfrm>
              <a:off x="3283" y="1881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0211" name="Oval 265"/>
            <p:cNvSpPr>
              <a:spLocks noChangeAspect="1" noChangeArrowheads="1"/>
            </p:cNvSpPr>
            <p:nvPr/>
          </p:nvSpPr>
          <p:spPr bwMode="auto">
            <a:xfrm>
              <a:off x="1939" y="207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0212" name="Oval 266"/>
            <p:cNvSpPr>
              <a:spLocks noChangeAspect="1" noChangeArrowheads="1"/>
            </p:cNvSpPr>
            <p:nvPr/>
          </p:nvSpPr>
          <p:spPr bwMode="auto">
            <a:xfrm>
              <a:off x="2131" y="207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0213" name="Oval 267"/>
            <p:cNvSpPr>
              <a:spLocks noChangeAspect="1" noChangeArrowheads="1"/>
            </p:cNvSpPr>
            <p:nvPr/>
          </p:nvSpPr>
          <p:spPr bwMode="auto">
            <a:xfrm>
              <a:off x="2323" y="207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0214" name="Oval 268"/>
            <p:cNvSpPr>
              <a:spLocks noChangeAspect="1" noChangeArrowheads="1"/>
            </p:cNvSpPr>
            <p:nvPr/>
          </p:nvSpPr>
          <p:spPr bwMode="auto">
            <a:xfrm>
              <a:off x="2515" y="207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0215" name="Oval 269"/>
            <p:cNvSpPr>
              <a:spLocks noChangeAspect="1" noChangeArrowheads="1"/>
            </p:cNvSpPr>
            <p:nvPr/>
          </p:nvSpPr>
          <p:spPr bwMode="auto">
            <a:xfrm>
              <a:off x="2707" y="2073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0216" name="Oval 270"/>
            <p:cNvSpPr>
              <a:spLocks noChangeAspect="1" noChangeArrowheads="1"/>
            </p:cNvSpPr>
            <p:nvPr/>
          </p:nvSpPr>
          <p:spPr bwMode="auto">
            <a:xfrm>
              <a:off x="2899" y="207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0217" name="Oval 271"/>
            <p:cNvSpPr>
              <a:spLocks noChangeAspect="1" noChangeArrowheads="1"/>
            </p:cNvSpPr>
            <p:nvPr/>
          </p:nvSpPr>
          <p:spPr bwMode="auto">
            <a:xfrm>
              <a:off x="3091" y="207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0218" name="Oval 272"/>
            <p:cNvSpPr>
              <a:spLocks noChangeAspect="1" noChangeArrowheads="1"/>
            </p:cNvSpPr>
            <p:nvPr/>
          </p:nvSpPr>
          <p:spPr bwMode="auto">
            <a:xfrm>
              <a:off x="3283" y="207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0219" name="Oval 273"/>
            <p:cNvSpPr>
              <a:spLocks noChangeAspect="1" noChangeArrowheads="1"/>
            </p:cNvSpPr>
            <p:nvPr/>
          </p:nvSpPr>
          <p:spPr bwMode="auto">
            <a:xfrm>
              <a:off x="1939" y="2265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0220" name="Oval 274"/>
            <p:cNvSpPr>
              <a:spLocks noChangeAspect="1" noChangeArrowheads="1"/>
            </p:cNvSpPr>
            <p:nvPr/>
          </p:nvSpPr>
          <p:spPr bwMode="auto">
            <a:xfrm>
              <a:off x="2131" y="2265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 b="1"/>
                <a:t>5</a:t>
              </a:r>
            </a:p>
          </p:txBody>
        </p:sp>
        <p:sp>
          <p:nvSpPr>
            <p:cNvPr id="50221" name="Oval 275"/>
            <p:cNvSpPr>
              <a:spLocks noChangeAspect="1" noChangeArrowheads="1"/>
            </p:cNvSpPr>
            <p:nvPr/>
          </p:nvSpPr>
          <p:spPr bwMode="auto">
            <a:xfrm>
              <a:off x="2323" y="2265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 b="1"/>
                <a:t>1</a:t>
              </a:r>
            </a:p>
          </p:txBody>
        </p:sp>
        <p:sp>
          <p:nvSpPr>
            <p:cNvPr id="50222" name="Oval 276"/>
            <p:cNvSpPr>
              <a:spLocks noChangeAspect="1" noChangeArrowheads="1"/>
            </p:cNvSpPr>
            <p:nvPr/>
          </p:nvSpPr>
          <p:spPr bwMode="auto">
            <a:xfrm>
              <a:off x="2515" y="2265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50223" name="Oval 277"/>
            <p:cNvSpPr>
              <a:spLocks noChangeAspect="1" noChangeArrowheads="1"/>
            </p:cNvSpPr>
            <p:nvPr/>
          </p:nvSpPr>
          <p:spPr bwMode="auto">
            <a:xfrm>
              <a:off x="2707" y="2265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0224" name="Oval 278"/>
            <p:cNvSpPr>
              <a:spLocks noChangeAspect="1" noChangeArrowheads="1"/>
            </p:cNvSpPr>
            <p:nvPr/>
          </p:nvSpPr>
          <p:spPr bwMode="auto">
            <a:xfrm>
              <a:off x="2899" y="2265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0225" name="Oval 279"/>
            <p:cNvSpPr>
              <a:spLocks noChangeAspect="1" noChangeArrowheads="1"/>
            </p:cNvSpPr>
            <p:nvPr/>
          </p:nvSpPr>
          <p:spPr bwMode="auto">
            <a:xfrm>
              <a:off x="1939" y="245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0226" name="Oval 280"/>
            <p:cNvSpPr>
              <a:spLocks noChangeAspect="1" noChangeArrowheads="1"/>
            </p:cNvSpPr>
            <p:nvPr/>
          </p:nvSpPr>
          <p:spPr bwMode="auto">
            <a:xfrm>
              <a:off x="2131" y="2457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50227" name="Oval 281"/>
            <p:cNvSpPr>
              <a:spLocks noChangeAspect="1" noChangeArrowheads="1"/>
            </p:cNvSpPr>
            <p:nvPr/>
          </p:nvSpPr>
          <p:spPr bwMode="auto">
            <a:xfrm>
              <a:off x="2323" y="2457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50228" name="Oval 282"/>
            <p:cNvSpPr>
              <a:spLocks noChangeAspect="1" noChangeArrowheads="1"/>
            </p:cNvSpPr>
            <p:nvPr/>
          </p:nvSpPr>
          <p:spPr bwMode="auto">
            <a:xfrm>
              <a:off x="2515" y="2457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50229" name="Oval 283"/>
            <p:cNvSpPr>
              <a:spLocks noChangeAspect="1" noChangeArrowheads="1"/>
            </p:cNvSpPr>
            <p:nvPr/>
          </p:nvSpPr>
          <p:spPr bwMode="auto">
            <a:xfrm>
              <a:off x="2707" y="245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0230" name="Oval 284"/>
            <p:cNvSpPr>
              <a:spLocks noChangeAspect="1" noChangeArrowheads="1"/>
            </p:cNvSpPr>
            <p:nvPr/>
          </p:nvSpPr>
          <p:spPr bwMode="auto">
            <a:xfrm>
              <a:off x="1939" y="2649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0231" name="Oval 285"/>
            <p:cNvSpPr>
              <a:spLocks noChangeAspect="1" noChangeArrowheads="1"/>
            </p:cNvSpPr>
            <p:nvPr/>
          </p:nvSpPr>
          <p:spPr bwMode="auto">
            <a:xfrm>
              <a:off x="2131" y="2649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0232" name="Oval 286"/>
            <p:cNvSpPr>
              <a:spLocks noChangeAspect="1" noChangeArrowheads="1"/>
            </p:cNvSpPr>
            <p:nvPr/>
          </p:nvSpPr>
          <p:spPr bwMode="auto">
            <a:xfrm>
              <a:off x="2323" y="2649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0233" name="Oval 287"/>
            <p:cNvSpPr>
              <a:spLocks noChangeAspect="1" noChangeArrowheads="1"/>
            </p:cNvSpPr>
            <p:nvPr/>
          </p:nvSpPr>
          <p:spPr bwMode="auto">
            <a:xfrm>
              <a:off x="2515" y="2649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0234" name="Oval 288"/>
            <p:cNvSpPr>
              <a:spLocks noChangeAspect="1" noChangeArrowheads="1"/>
            </p:cNvSpPr>
            <p:nvPr/>
          </p:nvSpPr>
          <p:spPr bwMode="auto">
            <a:xfrm>
              <a:off x="2707" y="2649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</p:grpSp>
      <p:graphicFrame>
        <p:nvGraphicFramePr>
          <p:cNvPr id="24923" name="Group 347"/>
          <p:cNvGraphicFramePr>
            <a:graphicFrameLocks noGrp="1"/>
          </p:cNvGraphicFramePr>
          <p:nvPr/>
        </p:nvGraphicFramePr>
        <p:xfrm>
          <a:off x="7924800" y="1609725"/>
          <a:ext cx="304800" cy="1828800"/>
        </p:xfrm>
        <a:graphic>
          <a:graphicData uri="http://schemas.openxmlformats.org/drawingml/2006/table">
            <a:tbl>
              <a:tblPr/>
              <a:tblGrid>
                <a:gridCol w="304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5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50195" name="Text Box 365"/>
          <p:cNvSpPr txBox="1">
            <a:spLocks noChangeArrowheads="1"/>
          </p:cNvSpPr>
          <p:nvPr/>
        </p:nvSpPr>
        <p:spPr bwMode="auto">
          <a:xfrm>
            <a:off x="1866900" y="228600"/>
            <a:ext cx="8458200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b="1">
                <a:solidFill>
                  <a:schemeClr val="accent2"/>
                </a:solidFill>
              </a:rPr>
              <a:t>Boundary Fill Algorithm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2800" b="1">
                <a:solidFill>
                  <a:srgbClr val="FF0000"/>
                </a:solidFill>
              </a:rPr>
              <a:t>4-connected (Example)</a:t>
            </a:r>
            <a:r>
              <a:rPr lang="en-US" altLang="en-US" b="1">
                <a:solidFill>
                  <a:schemeClr val="accent2"/>
                </a:solidFill>
              </a:rPr>
              <a:t> </a:t>
            </a:r>
            <a:r>
              <a:rPr lang="en-US" altLang="en-US" sz="280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640006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E3DF99E-2966-4D69-B092-11F3C0B3F724}" type="slidenum">
              <a:rPr lang="en-US" altLang="en-US" sz="1400"/>
              <a:pPr>
                <a:spcBef>
                  <a:spcPct val="0"/>
                </a:spcBef>
                <a:buFontTx/>
                <a:buNone/>
              </a:pPr>
              <a:t>9</a:t>
            </a:fld>
            <a:endParaRPr lang="en-US" altLang="en-US" sz="1400"/>
          </a:p>
        </p:txBody>
      </p:sp>
      <p:grpSp>
        <p:nvGrpSpPr>
          <p:cNvPr id="51203" name="Group 347"/>
          <p:cNvGrpSpPr>
            <a:grpSpLocks/>
          </p:cNvGrpSpPr>
          <p:nvPr/>
        </p:nvGrpSpPr>
        <p:grpSpPr bwMode="auto">
          <a:xfrm>
            <a:off x="5180014" y="1827214"/>
            <a:ext cx="2408237" cy="2103437"/>
            <a:chOff x="2016" y="1440"/>
            <a:chExt cx="1517" cy="1325"/>
          </a:xfrm>
        </p:grpSpPr>
        <p:sp>
          <p:nvSpPr>
            <p:cNvPr id="51220" name="Oval 307"/>
            <p:cNvSpPr>
              <a:spLocks noChangeAspect="1" noChangeArrowheads="1"/>
            </p:cNvSpPr>
            <p:nvPr/>
          </p:nvSpPr>
          <p:spPr bwMode="auto">
            <a:xfrm>
              <a:off x="2592" y="1440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1221" name="Oval 308"/>
            <p:cNvSpPr>
              <a:spLocks noChangeAspect="1" noChangeArrowheads="1"/>
            </p:cNvSpPr>
            <p:nvPr/>
          </p:nvSpPr>
          <p:spPr bwMode="auto">
            <a:xfrm>
              <a:off x="2784" y="1440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1222" name="Oval 309"/>
            <p:cNvSpPr>
              <a:spLocks noChangeAspect="1" noChangeArrowheads="1"/>
            </p:cNvSpPr>
            <p:nvPr/>
          </p:nvSpPr>
          <p:spPr bwMode="auto">
            <a:xfrm>
              <a:off x="2976" y="1440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1223" name="Oval 310"/>
            <p:cNvSpPr>
              <a:spLocks noChangeAspect="1" noChangeArrowheads="1"/>
            </p:cNvSpPr>
            <p:nvPr/>
          </p:nvSpPr>
          <p:spPr bwMode="auto">
            <a:xfrm>
              <a:off x="3168" y="1440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1224" name="Oval 311"/>
            <p:cNvSpPr>
              <a:spLocks noChangeAspect="1" noChangeArrowheads="1"/>
            </p:cNvSpPr>
            <p:nvPr/>
          </p:nvSpPr>
          <p:spPr bwMode="auto">
            <a:xfrm>
              <a:off x="3360" y="1440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1225" name="Oval 312"/>
            <p:cNvSpPr>
              <a:spLocks noChangeAspect="1" noChangeArrowheads="1"/>
            </p:cNvSpPr>
            <p:nvPr/>
          </p:nvSpPr>
          <p:spPr bwMode="auto">
            <a:xfrm>
              <a:off x="2592" y="1632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1226" name="Oval 313"/>
            <p:cNvSpPr>
              <a:spLocks noChangeAspect="1" noChangeArrowheads="1"/>
            </p:cNvSpPr>
            <p:nvPr/>
          </p:nvSpPr>
          <p:spPr bwMode="auto">
            <a:xfrm>
              <a:off x="2784" y="1632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1227" name="Oval 314"/>
            <p:cNvSpPr>
              <a:spLocks noChangeAspect="1" noChangeArrowheads="1"/>
            </p:cNvSpPr>
            <p:nvPr/>
          </p:nvSpPr>
          <p:spPr bwMode="auto">
            <a:xfrm>
              <a:off x="2976" y="1632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1228" name="Oval 315"/>
            <p:cNvSpPr>
              <a:spLocks noChangeAspect="1" noChangeArrowheads="1"/>
            </p:cNvSpPr>
            <p:nvPr/>
          </p:nvSpPr>
          <p:spPr bwMode="auto">
            <a:xfrm>
              <a:off x="3168" y="1632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1229" name="Oval 316"/>
            <p:cNvSpPr>
              <a:spLocks noChangeAspect="1" noChangeArrowheads="1"/>
            </p:cNvSpPr>
            <p:nvPr/>
          </p:nvSpPr>
          <p:spPr bwMode="auto">
            <a:xfrm>
              <a:off x="3360" y="1632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1230" name="Oval 317"/>
            <p:cNvSpPr>
              <a:spLocks noChangeAspect="1" noChangeArrowheads="1"/>
            </p:cNvSpPr>
            <p:nvPr/>
          </p:nvSpPr>
          <p:spPr bwMode="auto">
            <a:xfrm>
              <a:off x="2592" y="1824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1231" name="Oval 318"/>
            <p:cNvSpPr>
              <a:spLocks noChangeAspect="1" noChangeArrowheads="1"/>
            </p:cNvSpPr>
            <p:nvPr/>
          </p:nvSpPr>
          <p:spPr bwMode="auto">
            <a:xfrm>
              <a:off x="2784" y="1824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1232" name="Oval 319"/>
            <p:cNvSpPr>
              <a:spLocks noChangeAspect="1" noChangeArrowheads="1"/>
            </p:cNvSpPr>
            <p:nvPr/>
          </p:nvSpPr>
          <p:spPr bwMode="auto">
            <a:xfrm>
              <a:off x="2976" y="1824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1233" name="Oval 320"/>
            <p:cNvSpPr>
              <a:spLocks noChangeAspect="1" noChangeArrowheads="1"/>
            </p:cNvSpPr>
            <p:nvPr/>
          </p:nvSpPr>
          <p:spPr bwMode="auto">
            <a:xfrm>
              <a:off x="3168" y="1824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1234" name="Oval 321"/>
            <p:cNvSpPr>
              <a:spLocks noChangeAspect="1" noChangeArrowheads="1"/>
            </p:cNvSpPr>
            <p:nvPr/>
          </p:nvSpPr>
          <p:spPr bwMode="auto">
            <a:xfrm>
              <a:off x="3360" y="1824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1235" name="Oval 322"/>
            <p:cNvSpPr>
              <a:spLocks noChangeAspect="1" noChangeArrowheads="1"/>
            </p:cNvSpPr>
            <p:nvPr/>
          </p:nvSpPr>
          <p:spPr bwMode="auto">
            <a:xfrm>
              <a:off x="2016" y="2016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1236" name="Oval 323"/>
            <p:cNvSpPr>
              <a:spLocks noChangeAspect="1" noChangeArrowheads="1"/>
            </p:cNvSpPr>
            <p:nvPr/>
          </p:nvSpPr>
          <p:spPr bwMode="auto">
            <a:xfrm>
              <a:off x="2208" y="2016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1237" name="Oval 324"/>
            <p:cNvSpPr>
              <a:spLocks noChangeAspect="1" noChangeArrowheads="1"/>
            </p:cNvSpPr>
            <p:nvPr/>
          </p:nvSpPr>
          <p:spPr bwMode="auto">
            <a:xfrm>
              <a:off x="2400" y="2016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1238" name="Oval 325"/>
            <p:cNvSpPr>
              <a:spLocks noChangeAspect="1" noChangeArrowheads="1"/>
            </p:cNvSpPr>
            <p:nvPr/>
          </p:nvSpPr>
          <p:spPr bwMode="auto">
            <a:xfrm>
              <a:off x="2592" y="2016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1239" name="Oval 326"/>
            <p:cNvSpPr>
              <a:spLocks noChangeAspect="1" noChangeArrowheads="1"/>
            </p:cNvSpPr>
            <p:nvPr/>
          </p:nvSpPr>
          <p:spPr bwMode="auto">
            <a:xfrm>
              <a:off x="2784" y="2016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1240" name="Oval 327"/>
            <p:cNvSpPr>
              <a:spLocks noChangeAspect="1" noChangeArrowheads="1"/>
            </p:cNvSpPr>
            <p:nvPr/>
          </p:nvSpPr>
          <p:spPr bwMode="auto">
            <a:xfrm>
              <a:off x="2976" y="2016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1241" name="Oval 328"/>
            <p:cNvSpPr>
              <a:spLocks noChangeAspect="1" noChangeArrowheads="1"/>
            </p:cNvSpPr>
            <p:nvPr/>
          </p:nvSpPr>
          <p:spPr bwMode="auto">
            <a:xfrm>
              <a:off x="3168" y="2016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1242" name="Oval 329"/>
            <p:cNvSpPr>
              <a:spLocks noChangeAspect="1" noChangeArrowheads="1"/>
            </p:cNvSpPr>
            <p:nvPr/>
          </p:nvSpPr>
          <p:spPr bwMode="auto">
            <a:xfrm>
              <a:off x="3360" y="2016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1243" name="Oval 330"/>
            <p:cNvSpPr>
              <a:spLocks noChangeAspect="1" noChangeArrowheads="1"/>
            </p:cNvSpPr>
            <p:nvPr/>
          </p:nvSpPr>
          <p:spPr bwMode="auto">
            <a:xfrm>
              <a:off x="2016" y="2208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1244" name="Oval 331"/>
            <p:cNvSpPr>
              <a:spLocks noChangeAspect="1" noChangeArrowheads="1"/>
            </p:cNvSpPr>
            <p:nvPr/>
          </p:nvSpPr>
          <p:spPr bwMode="auto">
            <a:xfrm>
              <a:off x="2208" y="2208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51245" name="Oval 332"/>
            <p:cNvSpPr>
              <a:spLocks noChangeAspect="1" noChangeArrowheads="1"/>
            </p:cNvSpPr>
            <p:nvPr/>
          </p:nvSpPr>
          <p:spPr bwMode="auto">
            <a:xfrm>
              <a:off x="2400" y="2208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 b="1"/>
                <a:t>1</a:t>
              </a:r>
            </a:p>
          </p:txBody>
        </p:sp>
        <p:sp>
          <p:nvSpPr>
            <p:cNvPr id="51246" name="Oval 333"/>
            <p:cNvSpPr>
              <a:spLocks noChangeAspect="1" noChangeArrowheads="1"/>
            </p:cNvSpPr>
            <p:nvPr/>
          </p:nvSpPr>
          <p:spPr bwMode="auto">
            <a:xfrm>
              <a:off x="2592" y="2208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51247" name="Oval 334"/>
            <p:cNvSpPr>
              <a:spLocks noChangeAspect="1" noChangeArrowheads="1"/>
            </p:cNvSpPr>
            <p:nvPr/>
          </p:nvSpPr>
          <p:spPr bwMode="auto">
            <a:xfrm>
              <a:off x="2784" y="2208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1248" name="Oval 335"/>
            <p:cNvSpPr>
              <a:spLocks noChangeAspect="1" noChangeArrowheads="1"/>
            </p:cNvSpPr>
            <p:nvPr/>
          </p:nvSpPr>
          <p:spPr bwMode="auto">
            <a:xfrm>
              <a:off x="2976" y="2208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1249" name="Oval 336"/>
            <p:cNvSpPr>
              <a:spLocks noChangeAspect="1" noChangeArrowheads="1"/>
            </p:cNvSpPr>
            <p:nvPr/>
          </p:nvSpPr>
          <p:spPr bwMode="auto">
            <a:xfrm>
              <a:off x="2016" y="2400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1250" name="Oval 337"/>
            <p:cNvSpPr>
              <a:spLocks noChangeAspect="1" noChangeArrowheads="1"/>
            </p:cNvSpPr>
            <p:nvPr/>
          </p:nvSpPr>
          <p:spPr bwMode="auto">
            <a:xfrm>
              <a:off x="2208" y="2400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51251" name="Oval 338"/>
            <p:cNvSpPr>
              <a:spLocks noChangeAspect="1" noChangeArrowheads="1"/>
            </p:cNvSpPr>
            <p:nvPr/>
          </p:nvSpPr>
          <p:spPr bwMode="auto">
            <a:xfrm>
              <a:off x="2400" y="2400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51252" name="Oval 339"/>
            <p:cNvSpPr>
              <a:spLocks noChangeAspect="1" noChangeArrowheads="1"/>
            </p:cNvSpPr>
            <p:nvPr/>
          </p:nvSpPr>
          <p:spPr bwMode="auto">
            <a:xfrm>
              <a:off x="2592" y="2400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51253" name="Oval 340"/>
            <p:cNvSpPr>
              <a:spLocks noChangeAspect="1" noChangeArrowheads="1"/>
            </p:cNvSpPr>
            <p:nvPr/>
          </p:nvSpPr>
          <p:spPr bwMode="auto">
            <a:xfrm>
              <a:off x="2784" y="2400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1254" name="Oval 341"/>
            <p:cNvSpPr>
              <a:spLocks noChangeAspect="1" noChangeArrowheads="1"/>
            </p:cNvSpPr>
            <p:nvPr/>
          </p:nvSpPr>
          <p:spPr bwMode="auto">
            <a:xfrm>
              <a:off x="2016" y="2592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1255" name="Oval 342"/>
            <p:cNvSpPr>
              <a:spLocks noChangeAspect="1" noChangeArrowheads="1"/>
            </p:cNvSpPr>
            <p:nvPr/>
          </p:nvSpPr>
          <p:spPr bwMode="auto">
            <a:xfrm>
              <a:off x="2208" y="2592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1256" name="Oval 343"/>
            <p:cNvSpPr>
              <a:spLocks noChangeAspect="1" noChangeArrowheads="1"/>
            </p:cNvSpPr>
            <p:nvPr/>
          </p:nvSpPr>
          <p:spPr bwMode="auto">
            <a:xfrm>
              <a:off x="2400" y="2592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1257" name="Oval 344"/>
            <p:cNvSpPr>
              <a:spLocks noChangeAspect="1" noChangeArrowheads="1"/>
            </p:cNvSpPr>
            <p:nvPr/>
          </p:nvSpPr>
          <p:spPr bwMode="auto">
            <a:xfrm>
              <a:off x="2592" y="2592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1258" name="Oval 345"/>
            <p:cNvSpPr>
              <a:spLocks noChangeAspect="1" noChangeArrowheads="1"/>
            </p:cNvSpPr>
            <p:nvPr/>
          </p:nvSpPr>
          <p:spPr bwMode="auto">
            <a:xfrm>
              <a:off x="2784" y="2592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</p:grpSp>
      <p:graphicFrame>
        <p:nvGraphicFramePr>
          <p:cNvPr id="36188" name="Group 348"/>
          <p:cNvGraphicFramePr>
            <a:graphicFrameLocks noGrp="1"/>
          </p:cNvGraphicFramePr>
          <p:nvPr/>
        </p:nvGraphicFramePr>
        <p:xfrm>
          <a:off x="7924800" y="1609725"/>
          <a:ext cx="304800" cy="1828800"/>
        </p:xfrm>
        <a:graphic>
          <a:graphicData uri="http://schemas.openxmlformats.org/drawingml/2006/table">
            <a:tbl>
              <a:tblPr/>
              <a:tblGrid>
                <a:gridCol w="304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51219" name="Text Box 366"/>
          <p:cNvSpPr txBox="1">
            <a:spLocks noChangeArrowheads="1"/>
          </p:cNvSpPr>
          <p:nvPr/>
        </p:nvSpPr>
        <p:spPr bwMode="auto">
          <a:xfrm>
            <a:off x="1866900" y="228600"/>
            <a:ext cx="8458200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b="1">
                <a:solidFill>
                  <a:schemeClr val="accent2"/>
                </a:solidFill>
              </a:rPr>
              <a:t>Boundary Fill Algorithm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2800" b="1">
                <a:solidFill>
                  <a:srgbClr val="FF0000"/>
                </a:solidFill>
              </a:rPr>
              <a:t>4-connected (Example)</a:t>
            </a:r>
            <a:r>
              <a:rPr lang="en-US" altLang="en-US" b="1">
                <a:solidFill>
                  <a:schemeClr val="accent2"/>
                </a:solidFill>
              </a:rPr>
              <a:t> </a:t>
            </a:r>
            <a:r>
              <a:rPr lang="en-US" altLang="en-US" sz="280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173144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FBAFC549-1FCA-4410-A26E-7FFB02556C54}" type="slidenum">
              <a:rPr lang="en-US" altLang="en-US" sz="1400"/>
              <a:pPr>
                <a:spcBef>
                  <a:spcPct val="0"/>
                </a:spcBef>
                <a:buFontTx/>
                <a:buNone/>
              </a:pPr>
              <a:t>10</a:t>
            </a:fld>
            <a:endParaRPr lang="en-US" altLang="en-US" sz="1400"/>
          </a:p>
        </p:txBody>
      </p:sp>
      <p:grpSp>
        <p:nvGrpSpPr>
          <p:cNvPr id="52227" name="Group 59"/>
          <p:cNvGrpSpPr>
            <a:grpSpLocks/>
          </p:cNvGrpSpPr>
          <p:nvPr/>
        </p:nvGrpSpPr>
        <p:grpSpPr bwMode="auto">
          <a:xfrm>
            <a:off x="5180014" y="1827214"/>
            <a:ext cx="2408237" cy="2103437"/>
            <a:chOff x="1920" y="1440"/>
            <a:chExt cx="1517" cy="1325"/>
          </a:xfrm>
        </p:grpSpPr>
        <p:sp>
          <p:nvSpPr>
            <p:cNvPr id="52244" name="Oval 20"/>
            <p:cNvSpPr>
              <a:spLocks noChangeAspect="1" noChangeArrowheads="1"/>
            </p:cNvSpPr>
            <p:nvPr/>
          </p:nvSpPr>
          <p:spPr bwMode="auto">
            <a:xfrm>
              <a:off x="2496" y="1440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2245" name="Oval 21"/>
            <p:cNvSpPr>
              <a:spLocks noChangeAspect="1" noChangeArrowheads="1"/>
            </p:cNvSpPr>
            <p:nvPr/>
          </p:nvSpPr>
          <p:spPr bwMode="auto">
            <a:xfrm>
              <a:off x="2688" y="1440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2246" name="Oval 22"/>
            <p:cNvSpPr>
              <a:spLocks noChangeAspect="1" noChangeArrowheads="1"/>
            </p:cNvSpPr>
            <p:nvPr/>
          </p:nvSpPr>
          <p:spPr bwMode="auto">
            <a:xfrm>
              <a:off x="2880" y="1440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2247" name="Oval 23"/>
            <p:cNvSpPr>
              <a:spLocks noChangeAspect="1" noChangeArrowheads="1"/>
            </p:cNvSpPr>
            <p:nvPr/>
          </p:nvSpPr>
          <p:spPr bwMode="auto">
            <a:xfrm>
              <a:off x="3072" y="1440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2248" name="Oval 24"/>
            <p:cNvSpPr>
              <a:spLocks noChangeAspect="1" noChangeArrowheads="1"/>
            </p:cNvSpPr>
            <p:nvPr/>
          </p:nvSpPr>
          <p:spPr bwMode="auto">
            <a:xfrm>
              <a:off x="3264" y="1440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2249" name="Oval 25"/>
            <p:cNvSpPr>
              <a:spLocks noChangeAspect="1" noChangeArrowheads="1"/>
            </p:cNvSpPr>
            <p:nvPr/>
          </p:nvSpPr>
          <p:spPr bwMode="auto">
            <a:xfrm>
              <a:off x="2496" y="1632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2250" name="Oval 26"/>
            <p:cNvSpPr>
              <a:spLocks noChangeAspect="1" noChangeArrowheads="1"/>
            </p:cNvSpPr>
            <p:nvPr/>
          </p:nvSpPr>
          <p:spPr bwMode="auto">
            <a:xfrm>
              <a:off x="2688" y="1632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2251" name="Oval 27"/>
            <p:cNvSpPr>
              <a:spLocks noChangeAspect="1" noChangeArrowheads="1"/>
            </p:cNvSpPr>
            <p:nvPr/>
          </p:nvSpPr>
          <p:spPr bwMode="auto">
            <a:xfrm>
              <a:off x="2880" y="1632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2252" name="Oval 28"/>
            <p:cNvSpPr>
              <a:spLocks noChangeAspect="1" noChangeArrowheads="1"/>
            </p:cNvSpPr>
            <p:nvPr/>
          </p:nvSpPr>
          <p:spPr bwMode="auto">
            <a:xfrm>
              <a:off x="3072" y="1632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2253" name="Oval 29"/>
            <p:cNvSpPr>
              <a:spLocks noChangeAspect="1" noChangeArrowheads="1"/>
            </p:cNvSpPr>
            <p:nvPr/>
          </p:nvSpPr>
          <p:spPr bwMode="auto">
            <a:xfrm>
              <a:off x="3264" y="1632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2254" name="Oval 30"/>
            <p:cNvSpPr>
              <a:spLocks noChangeAspect="1" noChangeArrowheads="1"/>
            </p:cNvSpPr>
            <p:nvPr/>
          </p:nvSpPr>
          <p:spPr bwMode="auto">
            <a:xfrm>
              <a:off x="2496" y="1824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2255" name="Oval 31"/>
            <p:cNvSpPr>
              <a:spLocks noChangeAspect="1" noChangeArrowheads="1"/>
            </p:cNvSpPr>
            <p:nvPr/>
          </p:nvSpPr>
          <p:spPr bwMode="auto">
            <a:xfrm>
              <a:off x="2688" y="1824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2256" name="Oval 32"/>
            <p:cNvSpPr>
              <a:spLocks noChangeAspect="1" noChangeArrowheads="1"/>
            </p:cNvSpPr>
            <p:nvPr/>
          </p:nvSpPr>
          <p:spPr bwMode="auto">
            <a:xfrm>
              <a:off x="2880" y="1824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2257" name="Oval 33"/>
            <p:cNvSpPr>
              <a:spLocks noChangeAspect="1" noChangeArrowheads="1"/>
            </p:cNvSpPr>
            <p:nvPr/>
          </p:nvSpPr>
          <p:spPr bwMode="auto">
            <a:xfrm>
              <a:off x="3072" y="1824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2258" name="Oval 34"/>
            <p:cNvSpPr>
              <a:spLocks noChangeAspect="1" noChangeArrowheads="1"/>
            </p:cNvSpPr>
            <p:nvPr/>
          </p:nvSpPr>
          <p:spPr bwMode="auto">
            <a:xfrm>
              <a:off x="3264" y="1824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2259" name="Oval 35"/>
            <p:cNvSpPr>
              <a:spLocks noChangeAspect="1" noChangeArrowheads="1"/>
            </p:cNvSpPr>
            <p:nvPr/>
          </p:nvSpPr>
          <p:spPr bwMode="auto">
            <a:xfrm>
              <a:off x="1920" y="2016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2260" name="Oval 36"/>
            <p:cNvSpPr>
              <a:spLocks noChangeAspect="1" noChangeArrowheads="1"/>
            </p:cNvSpPr>
            <p:nvPr/>
          </p:nvSpPr>
          <p:spPr bwMode="auto">
            <a:xfrm>
              <a:off x="2112" y="2016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2261" name="Oval 37"/>
            <p:cNvSpPr>
              <a:spLocks noChangeAspect="1" noChangeArrowheads="1"/>
            </p:cNvSpPr>
            <p:nvPr/>
          </p:nvSpPr>
          <p:spPr bwMode="auto">
            <a:xfrm>
              <a:off x="2304" y="2016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2262" name="Oval 38"/>
            <p:cNvSpPr>
              <a:spLocks noChangeAspect="1" noChangeArrowheads="1"/>
            </p:cNvSpPr>
            <p:nvPr/>
          </p:nvSpPr>
          <p:spPr bwMode="auto">
            <a:xfrm>
              <a:off x="2496" y="2016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2263" name="Oval 39"/>
            <p:cNvSpPr>
              <a:spLocks noChangeAspect="1" noChangeArrowheads="1"/>
            </p:cNvSpPr>
            <p:nvPr/>
          </p:nvSpPr>
          <p:spPr bwMode="auto">
            <a:xfrm>
              <a:off x="2688" y="2016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2264" name="Oval 40"/>
            <p:cNvSpPr>
              <a:spLocks noChangeAspect="1" noChangeArrowheads="1"/>
            </p:cNvSpPr>
            <p:nvPr/>
          </p:nvSpPr>
          <p:spPr bwMode="auto">
            <a:xfrm>
              <a:off x="2880" y="2016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2265" name="Oval 41"/>
            <p:cNvSpPr>
              <a:spLocks noChangeAspect="1" noChangeArrowheads="1"/>
            </p:cNvSpPr>
            <p:nvPr/>
          </p:nvSpPr>
          <p:spPr bwMode="auto">
            <a:xfrm>
              <a:off x="3072" y="2016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2266" name="Oval 42"/>
            <p:cNvSpPr>
              <a:spLocks noChangeAspect="1" noChangeArrowheads="1"/>
            </p:cNvSpPr>
            <p:nvPr/>
          </p:nvSpPr>
          <p:spPr bwMode="auto">
            <a:xfrm>
              <a:off x="3264" y="2016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2267" name="Oval 43"/>
            <p:cNvSpPr>
              <a:spLocks noChangeAspect="1" noChangeArrowheads="1"/>
            </p:cNvSpPr>
            <p:nvPr/>
          </p:nvSpPr>
          <p:spPr bwMode="auto">
            <a:xfrm>
              <a:off x="1920" y="2208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2268" name="Oval 44"/>
            <p:cNvSpPr>
              <a:spLocks noChangeAspect="1" noChangeArrowheads="1"/>
            </p:cNvSpPr>
            <p:nvPr/>
          </p:nvSpPr>
          <p:spPr bwMode="auto">
            <a:xfrm>
              <a:off x="2112" y="2208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52269" name="Oval 45"/>
            <p:cNvSpPr>
              <a:spLocks noChangeAspect="1" noChangeArrowheads="1"/>
            </p:cNvSpPr>
            <p:nvPr/>
          </p:nvSpPr>
          <p:spPr bwMode="auto">
            <a:xfrm>
              <a:off x="2304" y="2208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52270" name="Oval 46"/>
            <p:cNvSpPr>
              <a:spLocks noChangeAspect="1" noChangeArrowheads="1"/>
            </p:cNvSpPr>
            <p:nvPr/>
          </p:nvSpPr>
          <p:spPr bwMode="auto">
            <a:xfrm>
              <a:off x="2496" y="2208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52271" name="Oval 47"/>
            <p:cNvSpPr>
              <a:spLocks noChangeAspect="1" noChangeArrowheads="1"/>
            </p:cNvSpPr>
            <p:nvPr/>
          </p:nvSpPr>
          <p:spPr bwMode="auto">
            <a:xfrm>
              <a:off x="2688" y="2208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2272" name="Oval 48"/>
            <p:cNvSpPr>
              <a:spLocks noChangeAspect="1" noChangeArrowheads="1"/>
            </p:cNvSpPr>
            <p:nvPr/>
          </p:nvSpPr>
          <p:spPr bwMode="auto">
            <a:xfrm>
              <a:off x="2880" y="2208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2273" name="Oval 49"/>
            <p:cNvSpPr>
              <a:spLocks noChangeAspect="1" noChangeArrowheads="1"/>
            </p:cNvSpPr>
            <p:nvPr/>
          </p:nvSpPr>
          <p:spPr bwMode="auto">
            <a:xfrm>
              <a:off x="1920" y="2400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2274" name="Oval 50"/>
            <p:cNvSpPr>
              <a:spLocks noChangeAspect="1" noChangeArrowheads="1"/>
            </p:cNvSpPr>
            <p:nvPr/>
          </p:nvSpPr>
          <p:spPr bwMode="auto">
            <a:xfrm>
              <a:off x="2112" y="2400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52275" name="Oval 51"/>
            <p:cNvSpPr>
              <a:spLocks noChangeAspect="1" noChangeArrowheads="1"/>
            </p:cNvSpPr>
            <p:nvPr/>
          </p:nvSpPr>
          <p:spPr bwMode="auto">
            <a:xfrm>
              <a:off x="2304" y="2400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52276" name="Oval 52"/>
            <p:cNvSpPr>
              <a:spLocks noChangeAspect="1" noChangeArrowheads="1"/>
            </p:cNvSpPr>
            <p:nvPr/>
          </p:nvSpPr>
          <p:spPr bwMode="auto">
            <a:xfrm>
              <a:off x="2496" y="2400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52277" name="Oval 53"/>
            <p:cNvSpPr>
              <a:spLocks noChangeAspect="1" noChangeArrowheads="1"/>
            </p:cNvSpPr>
            <p:nvPr/>
          </p:nvSpPr>
          <p:spPr bwMode="auto">
            <a:xfrm>
              <a:off x="2688" y="2400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2278" name="Oval 54"/>
            <p:cNvSpPr>
              <a:spLocks noChangeAspect="1" noChangeArrowheads="1"/>
            </p:cNvSpPr>
            <p:nvPr/>
          </p:nvSpPr>
          <p:spPr bwMode="auto">
            <a:xfrm>
              <a:off x="1920" y="2592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2279" name="Oval 55"/>
            <p:cNvSpPr>
              <a:spLocks noChangeAspect="1" noChangeArrowheads="1"/>
            </p:cNvSpPr>
            <p:nvPr/>
          </p:nvSpPr>
          <p:spPr bwMode="auto">
            <a:xfrm>
              <a:off x="2112" y="2592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2280" name="Oval 56"/>
            <p:cNvSpPr>
              <a:spLocks noChangeAspect="1" noChangeArrowheads="1"/>
            </p:cNvSpPr>
            <p:nvPr/>
          </p:nvSpPr>
          <p:spPr bwMode="auto">
            <a:xfrm>
              <a:off x="2304" y="2592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2281" name="Oval 57"/>
            <p:cNvSpPr>
              <a:spLocks noChangeAspect="1" noChangeArrowheads="1"/>
            </p:cNvSpPr>
            <p:nvPr/>
          </p:nvSpPr>
          <p:spPr bwMode="auto">
            <a:xfrm>
              <a:off x="2496" y="2592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2282" name="Oval 58"/>
            <p:cNvSpPr>
              <a:spLocks noChangeAspect="1" noChangeArrowheads="1"/>
            </p:cNvSpPr>
            <p:nvPr/>
          </p:nvSpPr>
          <p:spPr bwMode="auto">
            <a:xfrm>
              <a:off x="2688" y="2592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</p:grpSp>
      <p:graphicFrame>
        <p:nvGraphicFramePr>
          <p:cNvPr id="36924" name="Group 60"/>
          <p:cNvGraphicFramePr>
            <a:graphicFrameLocks noGrp="1"/>
          </p:cNvGraphicFramePr>
          <p:nvPr/>
        </p:nvGraphicFramePr>
        <p:xfrm>
          <a:off x="7924800" y="1609725"/>
          <a:ext cx="304800" cy="1828800"/>
        </p:xfrm>
        <a:graphic>
          <a:graphicData uri="http://schemas.openxmlformats.org/drawingml/2006/table">
            <a:tbl>
              <a:tblPr/>
              <a:tblGrid>
                <a:gridCol w="304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52243" name="Text Box 78"/>
          <p:cNvSpPr txBox="1">
            <a:spLocks noChangeArrowheads="1"/>
          </p:cNvSpPr>
          <p:nvPr/>
        </p:nvSpPr>
        <p:spPr bwMode="auto">
          <a:xfrm>
            <a:off x="1866900" y="228600"/>
            <a:ext cx="8458200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b="1">
                <a:solidFill>
                  <a:schemeClr val="accent2"/>
                </a:solidFill>
              </a:rPr>
              <a:t>Boundary Fill Algorithm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2800" b="1">
                <a:solidFill>
                  <a:srgbClr val="FF0000"/>
                </a:solidFill>
              </a:rPr>
              <a:t>4-connected (Example)</a:t>
            </a:r>
            <a:r>
              <a:rPr lang="en-US" altLang="en-US" b="1">
                <a:solidFill>
                  <a:schemeClr val="accent2"/>
                </a:solidFill>
              </a:rPr>
              <a:t> </a:t>
            </a:r>
            <a:r>
              <a:rPr lang="en-US" altLang="en-US" sz="280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52528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F08E18C-27D5-40B0-9517-627BC9A181E4}" type="slidenum">
              <a:rPr lang="en-US" altLang="en-US" sz="1400"/>
              <a:pPr>
                <a:spcBef>
                  <a:spcPct val="0"/>
                </a:spcBef>
                <a:buFontTx/>
                <a:buNone/>
              </a:pPr>
              <a:t>11</a:t>
            </a:fld>
            <a:endParaRPr lang="en-US" altLang="en-US" sz="1400"/>
          </a:p>
        </p:txBody>
      </p:sp>
      <p:graphicFrame>
        <p:nvGraphicFramePr>
          <p:cNvPr id="52291" name="Group 1091"/>
          <p:cNvGraphicFramePr>
            <a:graphicFrameLocks noGrp="1"/>
          </p:cNvGraphicFramePr>
          <p:nvPr/>
        </p:nvGraphicFramePr>
        <p:xfrm>
          <a:off x="8001000" y="1609725"/>
          <a:ext cx="304800" cy="2438400"/>
        </p:xfrm>
        <a:graphic>
          <a:graphicData uri="http://schemas.openxmlformats.org/drawingml/2006/table">
            <a:tbl>
              <a:tblPr/>
              <a:tblGrid>
                <a:gridCol w="304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grpSp>
        <p:nvGrpSpPr>
          <p:cNvPr id="53270" name="Group 1044"/>
          <p:cNvGrpSpPr>
            <a:grpSpLocks/>
          </p:cNvGrpSpPr>
          <p:nvPr/>
        </p:nvGrpSpPr>
        <p:grpSpPr bwMode="auto">
          <a:xfrm>
            <a:off x="5181600" y="1827213"/>
            <a:ext cx="2408238" cy="2667000"/>
            <a:chOff x="2112" y="1584"/>
            <a:chExt cx="1517" cy="1680"/>
          </a:xfrm>
        </p:grpSpPr>
        <p:sp>
          <p:nvSpPr>
            <p:cNvPr id="53272" name="Text Box 1045"/>
            <p:cNvSpPr txBox="1">
              <a:spLocks noChangeArrowheads="1"/>
            </p:cNvSpPr>
            <p:nvPr/>
          </p:nvSpPr>
          <p:spPr bwMode="auto">
            <a:xfrm>
              <a:off x="2208" y="3072"/>
              <a:ext cx="912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FontTx/>
                <a:buNone/>
              </a:pPr>
              <a:r>
                <a:rPr lang="en-US" altLang="en-US" sz="1400" b="1"/>
                <a:t>Start Position</a:t>
              </a:r>
            </a:p>
          </p:txBody>
        </p:sp>
        <p:sp>
          <p:nvSpPr>
            <p:cNvPr id="53273" name="Oval 1046"/>
            <p:cNvSpPr>
              <a:spLocks noChangeAspect="1" noChangeArrowheads="1"/>
            </p:cNvSpPr>
            <p:nvPr/>
          </p:nvSpPr>
          <p:spPr bwMode="auto">
            <a:xfrm>
              <a:off x="2688" y="1584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3274" name="Oval 1047"/>
            <p:cNvSpPr>
              <a:spLocks noChangeAspect="1" noChangeArrowheads="1"/>
            </p:cNvSpPr>
            <p:nvPr/>
          </p:nvSpPr>
          <p:spPr bwMode="auto">
            <a:xfrm>
              <a:off x="2880" y="1584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3275" name="Oval 1048"/>
            <p:cNvSpPr>
              <a:spLocks noChangeAspect="1" noChangeArrowheads="1"/>
            </p:cNvSpPr>
            <p:nvPr/>
          </p:nvSpPr>
          <p:spPr bwMode="auto">
            <a:xfrm>
              <a:off x="3072" y="1584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3276" name="Oval 1049"/>
            <p:cNvSpPr>
              <a:spLocks noChangeAspect="1" noChangeArrowheads="1"/>
            </p:cNvSpPr>
            <p:nvPr/>
          </p:nvSpPr>
          <p:spPr bwMode="auto">
            <a:xfrm>
              <a:off x="3264" y="1584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3277" name="Oval 1050"/>
            <p:cNvSpPr>
              <a:spLocks noChangeAspect="1" noChangeArrowheads="1"/>
            </p:cNvSpPr>
            <p:nvPr/>
          </p:nvSpPr>
          <p:spPr bwMode="auto">
            <a:xfrm>
              <a:off x="3456" y="1584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3278" name="Oval 1051"/>
            <p:cNvSpPr>
              <a:spLocks noChangeAspect="1" noChangeArrowheads="1"/>
            </p:cNvSpPr>
            <p:nvPr/>
          </p:nvSpPr>
          <p:spPr bwMode="auto">
            <a:xfrm>
              <a:off x="2688" y="1776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3279" name="Oval 1052"/>
            <p:cNvSpPr>
              <a:spLocks noChangeAspect="1" noChangeArrowheads="1"/>
            </p:cNvSpPr>
            <p:nvPr/>
          </p:nvSpPr>
          <p:spPr bwMode="auto">
            <a:xfrm>
              <a:off x="2880" y="1776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3280" name="Oval 1053"/>
            <p:cNvSpPr>
              <a:spLocks noChangeAspect="1" noChangeArrowheads="1"/>
            </p:cNvSpPr>
            <p:nvPr/>
          </p:nvSpPr>
          <p:spPr bwMode="auto">
            <a:xfrm>
              <a:off x="3072" y="1776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3281" name="Oval 1054"/>
            <p:cNvSpPr>
              <a:spLocks noChangeAspect="1" noChangeArrowheads="1"/>
            </p:cNvSpPr>
            <p:nvPr/>
          </p:nvSpPr>
          <p:spPr bwMode="auto">
            <a:xfrm>
              <a:off x="3264" y="1776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3282" name="Oval 1055"/>
            <p:cNvSpPr>
              <a:spLocks noChangeAspect="1" noChangeArrowheads="1"/>
            </p:cNvSpPr>
            <p:nvPr/>
          </p:nvSpPr>
          <p:spPr bwMode="auto">
            <a:xfrm>
              <a:off x="3456" y="1776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3283" name="Oval 1056"/>
            <p:cNvSpPr>
              <a:spLocks noChangeAspect="1" noChangeArrowheads="1"/>
            </p:cNvSpPr>
            <p:nvPr/>
          </p:nvSpPr>
          <p:spPr bwMode="auto">
            <a:xfrm>
              <a:off x="2688" y="1968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3284" name="Oval 1057"/>
            <p:cNvSpPr>
              <a:spLocks noChangeAspect="1" noChangeArrowheads="1"/>
            </p:cNvSpPr>
            <p:nvPr/>
          </p:nvSpPr>
          <p:spPr bwMode="auto">
            <a:xfrm>
              <a:off x="2880" y="1968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3285" name="Oval 1058"/>
            <p:cNvSpPr>
              <a:spLocks noChangeAspect="1" noChangeArrowheads="1"/>
            </p:cNvSpPr>
            <p:nvPr/>
          </p:nvSpPr>
          <p:spPr bwMode="auto">
            <a:xfrm>
              <a:off x="3072" y="1968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3286" name="Oval 1059"/>
            <p:cNvSpPr>
              <a:spLocks noChangeAspect="1" noChangeArrowheads="1"/>
            </p:cNvSpPr>
            <p:nvPr/>
          </p:nvSpPr>
          <p:spPr bwMode="auto">
            <a:xfrm>
              <a:off x="3264" y="1968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3287" name="Oval 1060"/>
            <p:cNvSpPr>
              <a:spLocks noChangeAspect="1" noChangeArrowheads="1"/>
            </p:cNvSpPr>
            <p:nvPr/>
          </p:nvSpPr>
          <p:spPr bwMode="auto">
            <a:xfrm>
              <a:off x="3456" y="1968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3288" name="Oval 1061"/>
            <p:cNvSpPr>
              <a:spLocks noChangeAspect="1" noChangeArrowheads="1"/>
            </p:cNvSpPr>
            <p:nvPr/>
          </p:nvSpPr>
          <p:spPr bwMode="auto">
            <a:xfrm>
              <a:off x="2112" y="2160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3289" name="Oval 1062"/>
            <p:cNvSpPr>
              <a:spLocks noChangeAspect="1" noChangeArrowheads="1"/>
            </p:cNvSpPr>
            <p:nvPr/>
          </p:nvSpPr>
          <p:spPr bwMode="auto">
            <a:xfrm>
              <a:off x="2304" y="2160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3290" name="Oval 1063"/>
            <p:cNvSpPr>
              <a:spLocks noChangeAspect="1" noChangeArrowheads="1"/>
            </p:cNvSpPr>
            <p:nvPr/>
          </p:nvSpPr>
          <p:spPr bwMode="auto">
            <a:xfrm>
              <a:off x="2496" y="2160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3291" name="Oval 1064"/>
            <p:cNvSpPr>
              <a:spLocks noChangeAspect="1" noChangeArrowheads="1"/>
            </p:cNvSpPr>
            <p:nvPr/>
          </p:nvSpPr>
          <p:spPr bwMode="auto">
            <a:xfrm>
              <a:off x="2688" y="2160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3292" name="Oval 1065"/>
            <p:cNvSpPr>
              <a:spLocks noChangeAspect="1" noChangeArrowheads="1"/>
            </p:cNvSpPr>
            <p:nvPr/>
          </p:nvSpPr>
          <p:spPr bwMode="auto">
            <a:xfrm>
              <a:off x="2880" y="2160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3293" name="Oval 1066"/>
            <p:cNvSpPr>
              <a:spLocks noChangeAspect="1" noChangeArrowheads="1"/>
            </p:cNvSpPr>
            <p:nvPr/>
          </p:nvSpPr>
          <p:spPr bwMode="auto">
            <a:xfrm>
              <a:off x="3072" y="2160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3294" name="Oval 1067"/>
            <p:cNvSpPr>
              <a:spLocks noChangeAspect="1" noChangeArrowheads="1"/>
            </p:cNvSpPr>
            <p:nvPr/>
          </p:nvSpPr>
          <p:spPr bwMode="auto">
            <a:xfrm>
              <a:off x="3264" y="2160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3295" name="Oval 1068"/>
            <p:cNvSpPr>
              <a:spLocks noChangeAspect="1" noChangeArrowheads="1"/>
            </p:cNvSpPr>
            <p:nvPr/>
          </p:nvSpPr>
          <p:spPr bwMode="auto">
            <a:xfrm>
              <a:off x="3456" y="2160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3296" name="Oval 1069"/>
            <p:cNvSpPr>
              <a:spLocks noChangeAspect="1" noChangeArrowheads="1"/>
            </p:cNvSpPr>
            <p:nvPr/>
          </p:nvSpPr>
          <p:spPr bwMode="auto">
            <a:xfrm>
              <a:off x="2112" y="2352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3297" name="Oval 1070"/>
            <p:cNvSpPr>
              <a:spLocks noChangeAspect="1" noChangeArrowheads="1"/>
            </p:cNvSpPr>
            <p:nvPr/>
          </p:nvSpPr>
          <p:spPr bwMode="auto">
            <a:xfrm>
              <a:off x="2304" y="2352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53298" name="Oval 1071"/>
            <p:cNvSpPr>
              <a:spLocks noChangeAspect="1" noChangeArrowheads="1"/>
            </p:cNvSpPr>
            <p:nvPr/>
          </p:nvSpPr>
          <p:spPr bwMode="auto">
            <a:xfrm>
              <a:off x="2496" y="2352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53299" name="Oval 1072"/>
            <p:cNvSpPr>
              <a:spLocks noChangeAspect="1" noChangeArrowheads="1"/>
            </p:cNvSpPr>
            <p:nvPr/>
          </p:nvSpPr>
          <p:spPr bwMode="auto">
            <a:xfrm>
              <a:off x="2688" y="2352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53300" name="Oval 1073"/>
            <p:cNvSpPr>
              <a:spLocks noChangeAspect="1" noChangeArrowheads="1"/>
            </p:cNvSpPr>
            <p:nvPr/>
          </p:nvSpPr>
          <p:spPr bwMode="auto">
            <a:xfrm>
              <a:off x="2880" y="2352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3301" name="Oval 1074"/>
            <p:cNvSpPr>
              <a:spLocks noChangeAspect="1" noChangeArrowheads="1"/>
            </p:cNvSpPr>
            <p:nvPr/>
          </p:nvSpPr>
          <p:spPr bwMode="auto">
            <a:xfrm>
              <a:off x="3072" y="2352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3302" name="Oval 1075"/>
            <p:cNvSpPr>
              <a:spLocks noChangeAspect="1" noChangeArrowheads="1"/>
            </p:cNvSpPr>
            <p:nvPr/>
          </p:nvSpPr>
          <p:spPr bwMode="auto">
            <a:xfrm>
              <a:off x="2112" y="2544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3303" name="Oval 1076"/>
            <p:cNvSpPr>
              <a:spLocks noChangeAspect="1" noChangeArrowheads="1"/>
            </p:cNvSpPr>
            <p:nvPr/>
          </p:nvSpPr>
          <p:spPr bwMode="auto">
            <a:xfrm>
              <a:off x="2304" y="2544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53304" name="Oval 1077"/>
            <p:cNvSpPr>
              <a:spLocks noChangeAspect="1" noChangeArrowheads="1"/>
            </p:cNvSpPr>
            <p:nvPr/>
          </p:nvSpPr>
          <p:spPr bwMode="auto">
            <a:xfrm>
              <a:off x="2496" y="2544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53305" name="Oval 1078"/>
            <p:cNvSpPr>
              <a:spLocks noChangeAspect="1" noChangeArrowheads="1"/>
            </p:cNvSpPr>
            <p:nvPr/>
          </p:nvSpPr>
          <p:spPr bwMode="auto">
            <a:xfrm>
              <a:off x="2688" y="2544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53306" name="Oval 1079"/>
            <p:cNvSpPr>
              <a:spLocks noChangeAspect="1" noChangeArrowheads="1"/>
            </p:cNvSpPr>
            <p:nvPr/>
          </p:nvSpPr>
          <p:spPr bwMode="auto">
            <a:xfrm>
              <a:off x="2880" y="2544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3307" name="Oval 1080"/>
            <p:cNvSpPr>
              <a:spLocks noChangeAspect="1" noChangeArrowheads="1"/>
            </p:cNvSpPr>
            <p:nvPr/>
          </p:nvSpPr>
          <p:spPr bwMode="auto">
            <a:xfrm>
              <a:off x="2112" y="2736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3308" name="Oval 1081"/>
            <p:cNvSpPr>
              <a:spLocks noChangeAspect="1" noChangeArrowheads="1"/>
            </p:cNvSpPr>
            <p:nvPr/>
          </p:nvSpPr>
          <p:spPr bwMode="auto">
            <a:xfrm>
              <a:off x="2304" y="2736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3309" name="Oval 1082"/>
            <p:cNvSpPr>
              <a:spLocks noChangeAspect="1" noChangeArrowheads="1"/>
            </p:cNvSpPr>
            <p:nvPr/>
          </p:nvSpPr>
          <p:spPr bwMode="auto">
            <a:xfrm>
              <a:off x="2496" y="2736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3310" name="Oval 1083"/>
            <p:cNvSpPr>
              <a:spLocks noChangeAspect="1" noChangeArrowheads="1"/>
            </p:cNvSpPr>
            <p:nvPr/>
          </p:nvSpPr>
          <p:spPr bwMode="auto">
            <a:xfrm>
              <a:off x="2688" y="2736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3311" name="Oval 1084"/>
            <p:cNvSpPr>
              <a:spLocks noChangeAspect="1" noChangeArrowheads="1"/>
            </p:cNvSpPr>
            <p:nvPr/>
          </p:nvSpPr>
          <p:spPr bwMode="auto">
            <a:xfrm>
              <a:off x="2880" y="2736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3312" name="Line 1085"/>
            <p:cNvSpPr>
              <a:spLocks noChangeShapeType="1"/>
            </p:cNvSpPr>
            <p:nvPr/>
          </p:nvSpPr>
          <p:spPr bwMode="auto">
            <a:xfrm flipV="1">
              <a:off x="2592" y="2592"/>
              <a:ext cx="0" cy="480"/>
            </a:xfrm>
            <a:prstGeom prst="line">
              <a:avLst/>
            </a:prstGeom>
            <a:noFill/>
            <a:ln w="9525">
              <a:solidFill>
                <a:srgbClr val="FF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53271" name="Text Box 1092"/>
          <p:cNvSpPr txBox="1">
            <a:spLocks noChangeArrowheads="1"/>
          </p:cNvSpPr>
          <p:nvPr/>
        </p:nvSpPr>
        <p:spPr bwMode="auto">
          <a:xfrm>
            <a:off x="1866900" y="228600"/>
            <a:ext cx="8458200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b="1">
                <a:solidFill>
                  <a:schemeClr val="accent2"/>
                </a:solidFill>
              </a:rPr>
              <a:t>Boundary Fill Algorithm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2800" b="1">
                <a:solidFill>
                  <a:srgbClr val="FF0000"/>
                </a:solidFill>
              </a:rPr>
              <a:t>8-connected (Example)</a:t>
            </a:r>
            <a:r>
              <a:rPr lang="en-US" altLang="en-US" b="1">
                <a:solidFill>
                  <a:schemeClr val="accent2"/>
                </a:solidFill>
              </a:rPr>
              <a:t> </a:t>
            </a:r>
            <a:r>
              <a:rPr lang="en-US" altLang="en-US" sz="280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80915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225B2548-F9B8-4743-850E-1808C59BD05A}" type="slidenum">
              <a:rPr lang="en-US" altLang="en-US" sz="1400"/>
              <a:pPr>
                <a:spcBef>
                  <a:spcPct val="0"/>
                </a:spcBef>
                <a:buFontTx/>
                <a:buNone/>
              </a:pPr>
              <a:t>12</a:t>
            </a:fld>
            <a:endParaRPr lang="en-US" altLang="en-US" sz="1400"/>
          </a:p>
        </p:txBody>
      </p:sp>
      <p:grpSp>
        <p:nvGrpSpPr>
          <p:cNvPr id="54275" name="Group 91"/>
          <p:cNvGrpSpPr>
            <a:grpSpLocks/>
          </p:cNvGrpSpPr>
          <p:nvPr/>
        </p:nvGrpSpPr>
        <p:grpSpPr bwMode="auto">
          <a:xfrm>
            <a:off x="5180014" y="1827214"/>
            <a:ext cx="2408237" cy="2103437"/>
            <a:chOff x="2303" y="1151"/>
            <a:chExt cx="1517" cy="1325"/>
          </a:xfrm>
        </p:grpSpPr>
        <p:sp>
          <p:nvSpPr>
            <p:cNvPr id="54300" name="Oval 21"/>
            <p:cNvSpPr>
              <a:spLocks noChangeAspect="1" noChangeArrowheads="1"/>
            </p:cNvSpPr>
            <p:nvPr/>
          </p:nvSpPr>
          <p:spPr bwMode="auto">
            <a:xfrm>
              <a:off x="2879" y="1151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4301" name="Oval 22"/>
            <p:cNvSpPr>
              <a:spLocks noChangeAspect="1" noChangeArrowheads="1"/>
            </p:cNvSpPr>
            <p:nvPr/>
          </p:nvSpPr>
          <p:spPr bwMode="auto">
            <a:xfrm>
              <a:off x="3071" y="1151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4302" name="Oval 23"/>
            <p:cNvSpPr>
              <a:spLocks noChangeAspect="1" noChangeArrowheads="1"/>
            </p:cNvSpPr>
            <p:nvPr/>
          </p:nvSpPr>
          <p:spPr bwMode="auto">
            <a:xfrm>
              <a:off x="3263" y="1151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4303" name="Oval 24"/>
            <p:cNvSpPr>
              <a:spLocks noChangeAspect="1" noChangeArrowheads="1"/>
            </p:cNvSpPr>
            <p:nvPr/>
          </p:nvSpPr>
          <p:spPr bwMode="auto">
            <a:xfrm>
              <a:off x="3455" y="1151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4304" name="Oval 25"/>
            <p:cNvSpPr>
              <a:spLocks noChangeAspect="1" noChangeArrowheads="1"/>
            </p:cNvSpPr>
            <p:nvPr/>
          </p:nvSpPr>
          <p:spPr bwMode="auto">
            <a:xfrm>
              <a:off x="3647" y="1151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4305" name="Oval 26"/>
            <p:cNvSpPr>
              <a:spLocks noChangeAspect="1" noChangeArrowheads="1"/>
            </p:cNvSpPr>
            <p:nvPr/>
          </p:nvSpPr>
          <p:spPr bwMode="auto">
            <a:xfrm>
              <a:off x="2879" y="134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4306" name="Oval 27"/>
            <p:cNvSpPr>
              <a:spLocks noChangeAspect="1" noChangeArrowheads="1"/>
            </p:cNvSpPr>
            <p:nvPr/>
          </p:nvSpPr>
          <p:spPr bwMode="auto">
            <a:xfrm>
              <a:off x="3071" y="1343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54307" name="Oval 28"/>
            <p:cNvSpPr>
              <a:spLocks noChangeAspect="1" noChangeArrowheads="1"/>
            </p:cNvSpPr>
            <p:nvPr/>
          </p:nvSpPr>
          <p:spPr bwMode="auto">
            <a:xfrm>
              <a:off x="3263" y="1343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54308" name="Oval 29"/>
            <p:cNvSpPr>
              <a:spLocks noChangeAspect="1" noChangeArrowheads="1"/>
            </p:cNvSpPr>
            <p:nvPr/>
          </p:nvSpPr>
          <p:spPr bwMode="auto">
            <a:xfrm>
              <a:off x="3455" y="1343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54309" name="Oval 30"/>
            <p:cNvSpPr>
              <a:spLocks noChangeAspect="1" noChangeArrowheads="1"/>
            </p:cNvSpPr>
            <p:nvPr/>
          </p:nvSpPr>
          <p:spPr bwMode="auto">
            <a:xfrm>
              <a:off x="3647" y="134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4310" name="Oval 31"/>
            <p:cNvSpPr>
              <a:spLocks noChangeAspect="1" noChangeArrowheads="1"/>
            </p:cNvSpPr>
            <p:nvPr/>
          </p:nvSpPr>
          <p:spPr bwMode="auto">
            <a:xfrm>
              <a:off x="2879" y="1535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4311" name="Oval 32"/>
            <p:cNvSpPr>
              <a:spLocks noChangeAspect="1" noChangeArrowheads="1"/>
            </p:cNvSpPr>
            <p:nvPr/>
          </p:nvSpPr>
          <p:spPr bwMode="auto">
            <a:xfrm>
              <a:off x="3071" y="1535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54312" name="Oval 33"/>
            <p:cNvSpPr>
              <a:spLocks noChangeAspect="1" noChangeArrowheads="1"/>
            </p:cNvSpPr>
            <p:nvPr/>
          </p:nvSpPr>
          <p:spPr bwMode="auto">
            <a:xfrm>
              <a:off x="3263" y="1535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54313" name="Oval 34"/>
            <p:cNvSpPr>
              <a:spLocks noChangeAspect="1" noChangeArrowheads="1"/>
            </p:cNvSpPr>
            <p:nvPr/>
          </p:nvSpPr>
          <p:spPr bwMode="auto">
            <a:xfrm>
              <a:off x="3455" y="1535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54314" name="Oval 35"/>
            <p:cNvSpPr>
              <a:spLocks noChangeAspect="1" noChangeArrowheads="1"/>
            </p:cNvSpPr>
            <p:nvPr/>
          </p:nvSpPr>
          <p:spPr bwMode="auto">
            <a:xfrm>
              <a:off x="3647" y="1535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4315" name="Oval 36"/>
            <p:cNvSpPr>
              <a:spLocks noChangeAspect="1" noChangeArrowheads="1"/>
            </p:cNvSpPr>
            <p:nvPr/>
          </p:nvSpPr>
          <p:spPr bwMode="auto">
            <a:xfrm>
              <a:off x="2303" y="172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4316" name="Oval 37"/>
            <p:cNvSpPr>
              <a:spLocks noChangeAspect="1" noChangeArrowheads="1"/>
            </p:cNvSpPr>
            <p:nvPr/>
          </p:nvSpPr>
          <p:spPr bwMode="auto">
            <a:xfrm>
              <a:off x="2495" y="172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4317" name="Oval 38"/>
            <p:cNvSpPr>
              <a:spLocks noChangeAspect="1" noChangeArrowheads="1"/>
            </p:cNvSpPr>
            <p:nvPr/>
          </p:nvSpPr>
          <p:spPr bwMode="auto">
            <a:xfrm>
              <a:off x="2687" y="172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4318" name="Oval 39"/>
            <p:cNvSpPr>
              <a:spLocks noChangeAspect="1" noChangeArrowheads="1"/>
            </p:cNvSpPr>
            <p:nvPr/>
          </p:nvSpPr>
          <p:spPr bwMode="auto">
            <a:xfrm>
              <a:off x="2879" y="172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4319" name="Oval 40"/>
            <p:cNvSpPr>
              <a:spLocks noChangeAspect="1" noChangeArrowheads="1"/>
            </p:cNvSpPr>
            <p:nvPr/>
          </p:nvSpPr>
          <p:spPr bwMode="auto">
            <a:xfrm>
              <a:off x="3071" y="1727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54320" name="Oval 41"/>
            <p:cNvSpPr>
              <a:spLocks noChangeAspect="1" noChangeArrowheads="1"/>
            </p:cNvSpPr>
            <p:nvPr/>
          </p:nvSpPr>
          <p:spPr bwMode="auto">
            <a:xfrm>
              <a:off x="3263" y="172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4321" name="Oval 42"/>
            <p:cNvSpPr>
              <a:spLocks noChangeAspect="1" noChangeArrowheads="1"/>
            </p:cNvSpPr>
            <p:nvPr/>
          </p:nvSpPr>
          <p:spPr bwMode="auto">
            <a:xfrm>
              <a:off x="3455" y="172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4322" name="Oval 43"/>
            <p:cNvSpPr>
              <a:spLocks noChangeAspect="1" noChangeArrowheads="1"/>
            </p:cNvSpPr>
            <p:nvPr/>
          </p:nvSpPr>
          <p:spPr bwMode="auto">
            <a:xfrm>
              <a:off x="3647" y="172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4323" name="Oval 44"/>
            <p:cNvSpPr>
              <a:spLocks noChangeAspect="1" noChangeArrowheads="1"/>
            </p:cNvSpPr>
            <p:nvPr/>
          </p:nvSpPr>
          <p:spPr bwMode="auto">
            <a:xfrm>
              <a:off x="2303" y="1919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4324" name="Oval 45"/>
            <p:cNvSpPr>
              <a:spLocks noChangeAspect="1" noChangeArrowheads="1"/>
            </p:cNvSpPr>
            <p:nvPr/>
          </p:nvSpPr>
          <p:spPr bwMode="auto">
            <a:xfrm>
              <a:off x="2495" y="1919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 b="1"/>
                <a:t>4</a:t>
              </a:r>
            </a:p>
          </p:txBody>
        </p:sp>
        <p:sp>
          <p:nvSpPr>
            <p:cNvPr id="54325" name="Oval 46"/>
            <p:cNvSpPr>
              <a:spLocks noChangeAspect="1" noChangeArrowheads="1"/>
            </p:cNvSpPr>
            <p:nvPr/>
          </p:nvSpPr>
          <p:spPr bwMode="auto">
            <a:xfrm>
              <a:off x="2687" y="1919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 b="1"/>
                <a:t>1</a:t>
              </a:r>
            </a:p>
          </p:txBody>
        </p:sp>
        <p:sp>
          <p:nvSpPr>
            <p:cNvPr id="54326" name="Oval 47"/>
            <p:cNvSpPr>
              <a:spLocks noChangeAspect="1" noChangeArrowheads="1"/>
            </p:cNvSpPr>
            <p:nvPr/>
          </p:nvSpPr>
          <p:spPr bwMode="auto">
            <a:xfrm>
              <a:off x="2879" y="1919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 b="1"/>
                <a:t>5</a:t>
              </a:r>
            </a:p>
          </p:txBody>
        </p:sp>
        <p:sp>
          <p:nvSpPr>
            <p:cNvPr id="54327" name="Oval 48"/>
            <p:cNvSpPr>
              <a:spLocks noChangeAspect="1" noChangeArrowheads="1"/>
            </p:cNvSpPr>
            <p:nvPr/>
          </p:nvSpPr>
          <p:spPr bwMode="auto">
            <a:xfrm>
              <a:off x="3071" y="1919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4328" name="Oval 49"/>
            <p:cNvSpPr>
              <a:spLocks noChangeAspect="1" noChangeArrowheads="1"/>
            </p:cNvSpPr>
            <p:nvPr/>
          </p:nvSpPr>
          <p:spPr bwMode="auto">
            <a:xfrm>
              <a:off x="3263" y="1919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4329" name="Oval 50"/>
            <p:cNvSpPr>
              <a:spLocks noChangeAspect="1" noChangeArrowheads="1"/>
            </p:cNvSpPr>
            <p:nvPr/>
          </p:nvSpPr>
          <p:spPr bwMode="auto">
            <a:xfrm>
              <a:off x="2303" y="2111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4330" name="Oval 51"/>
            <p:cNvSpPr>
              <a:spLocks noChangeAspect="1" noChangeArrowheads="1"/>
            </p:cNvSpPr>
            <p:nvPr/>
          </p:nvSpPr>
          <p:spPr bwMode="auto">
            <a:xfrm>
              <a:off x="2495" y="2111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 b="1"/>
                <a:t>2</a:t>
              </a:r>
            </a:p>
          </p:txBody>
        </p:sp>
        <p:sp>
          <p:nvSpPr>
            <p:cNvPr id="54331" name="Oval 52"/>
            <p:cNvSpPr>
              <a:spLocks noChangeAspect="1" noChangeArrowheads="1"/>
            </p:cNvSpPr>
            <p:nvPr/>
          </p:nvSpPr>
          <p:spPr bwMode="auto">
            <a:xfrm>
              <a:off x="2687" y="2111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54332" name="Oval 53"/>
            <p:cNvSpPr>
              <a:spLocks noChangeAspect="1" noChangeArrowheads="1"/>
            </p:cNvSpPr>
            <p:nvPr/>
          </p:nvSpPr>
          <p:spPr bwMode="auto">
            <a:xfrm>
              <a:off x="2879" y="2111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 b="1"/>
                <a:t>3</a:t>
              </a:r>
            </a:p>
          </p:txBody>
        </p:sp>
        <p:sp>
          <p:nvSpPr>
            <p:cNvPr id="54333" name="Oval 54"/>
            <p:cNvSpPr>
              <a:spLocks noChangeAspect="1" noChangeArrowheads="1"/>
            </p:cNvSpPr>
            <p:nvPr/>
          </p:nvSpPr>
          <p:spPr bwMode="auto">
            <a:xfrm>
              <a:off x="3071" y="2111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4334" name="Oval 55"/>
            <p:cNvSpPr>
              <a:spLocks noChangeAspect="1" noChangeArrowheads="1"/>
            </p:cNvSpPr>
            <p:nvPr/>
          </p:nvSpPr>
          <p:spPr bwMode="auto">
            <a:xfrm>
              <a:off x="2303" y="230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4335" name="Oval 56"/>
            <p:cNvSpPr>
              <a:spLocks noChangeAspect="1" noChangeArrowheads="1"/>
            </p:cNvSpPr>
            <p:nvPr/>
          </p:nvSpPr>
          <p:spPr bwMode="auto">
            <a:xfrm>
              <a:off x="2495" y="230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4336" name="Oval 57"/>
            <p:cNvSpPr>
              <a:spLocks noChangeAspect="1" noChangeArrowheads="1"/>
            </p:cNvSpPr>
            <p:nvPr/>
          </p:nvSpPr>
          <p:spPr bwMode="auto">
            <a:xfrm>
              <a:off x="2687" y="230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4337" name="Oval 58"/>
            <p:cNvSpPr>
              <a:spLocks noChangeAspect="1" noChangeArrowheads="1"/>
            </p:cNvSpPr>
            <p:nvPr/>
          </p:nvSpPr>
          <p:spPr bwMode="auto">
            <a:xfrm>
              <a:off x="2879" y="230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4338" name="Oval 59"/>
            <p:cNvSpPr>
              <a:spLocks noChangeAspect="1" noChangeArrowheads="1"/>
            </p:cNvSpPr>
            <p:nvPr/>
          </p:nvSpPr>
          <p:spPr bwMode="auto">
            <a:xfrm>
              <a:off x="3071" y="230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</p:grpSp>
      <p:graphicFrame>
        <p:nvGraphicFramePr>
          <p:cNvPr id="53338" name="Group 90"/>
          <p:cNvGraphicFramePr>
            <a:graphicFrameLocks noGrp="1"/>
          </p:cNvGraphicFramePr>
          <p:nvPr/>
        </p:nvGraphicFramePr>
        <p:xfrm>
          <a:off x="8001000" y="1609725"/>
          <a:ext cx="381000" cy="3048000"/>
        </p:xfrm>
        <a:graphic>
          <a:graphicData uri="http://schemas.openxmlformats.org/drawingml/2006/table">
            <a:tbl>
              <a:tblPr/>
              <a:tblGrid>
                <a:gridCol w="381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5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4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3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2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sp>
        <p:nvSpPr>
          <p:cNvPr id="54299" name="Text Box 82"/>
          <p:cNvSpPr txBox="1">
            <a:spLocks noChangeArrowheads="1"/>
          </p:cNvSpPr>
          <p:nvPr/>
        </p:nvSpPr>
        <p:spPr bwMode="auto">
          <a:xfrm>
            <a:off x="1866900" y="228600"/>
            <a:ext cx="8458200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b="1">
                <a:solidFill>
                  <a:schemeClr val="accent2"/>
                </a:solidFill>
              </a:rPr>
              <a:t>Boundary Fill Algorithm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2800" b="1">
                <a:solidFill>
                  <a:srgbClr val="FF0000"/>
                </a:solidFill>
              </a:rPr>
              <a:t>8-connected (Example)</a:t>
            </a:r>
            <a:r>
              <a:rPr lang="en-US" altLang="en-US" b="1">
                <a:solidFill>
                  <a:schemeClr val="accent2"/>
                </a:solidFill>
              </a:rPr>
              <a:t> </a:t>
            </a:r>
            <a:r>
              <a:rPr lang="en-US" altLang="en-US" sz="280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917885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E42E4E5-7742-4440-9FED-BBB7E7F43EFA}" type="slidenum">
              <a:rPr lang="en-US" altLang="en-US" sz="1400"/>
              <a:pPr>
                <a:spcBef>
                  <a:spcPct val="0"/>
                </a:spcBef>
                <a:buFontTx/>
                <a:buNone/>
              </a:pPr>
              <a:t>13</a:t>
            </a:fld>
            <a:endParaRPr lang="en-US" altLang="en-US" sz="1400"/>
          </a:p>
        </p:txBody>
      </p:sp>
      <p:sp>
        <p:nvSpPr>
          <p:cNvPr id="55299" name="Text Box 82"/>
          <p:cNvSpPr txBox="1">
            <a:spLocks noChangeArrowheads="1"/>
          </p:cNvSpPr>
          <p:nvPr/>
        </p:nvSpPr>
        <p:spPr bwMode="auto">
          <a:xfrm>
            <a:off x="1866900" y="228600"/>
            <a:ext cx="8458200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b="1">
                <a:solidFill>
                  <a:schemeClr val="accent2"/>
                </a:solidFill>
              </a:rPr>
              <a:t>Boundary Fill Algorithm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2800" b="1">
                <a:solidFill>
                  <a:srgbClr val="FF0000"/>
                </a:solidFill>
              </a:rPr>
              <a:t>8-connected (Example)</a:t>
            </a:r>
            <a:r>
              <a:rPr lang="en-US" altLang="en-US" b="1">
                <a:solidFill>
                  <a:schemeClr val="accent2"/>
                </a:solidFill>
              </a:rPr>
              <a:t> </a:t>
            </a:r>
            <a:r>
              <a:rPr lang="en-US" altLang="en-US" sz="2800"/>
              <a:t> </a:t>
            </a:r>
          </a:p>
        </p:txBody>
      </p:sp>
      <p:grpSp>
        <p:nvGrpSpPr>
          <p:cNvPr id="55300" name="Group 148"/>
          <p:cNvGrpSpPr>
            <a:grpSpLocks/>
          </p:cNvGrpSpPr>
          <p:nvPr/>
        </p:nvGrpSpPr>
        <p:grpSpPr bwMode="auto">
          <a:xfrm>
            <a:off x="5180014" y="1827214"/>
            <a:ext cx="2408237" cy="2103437"/>
            <a:chOff x="2303" y="1151"/>
            <a:chExt cx="1517" cy="1325"/>
          </a:xfrm>
        </p:grpSpPr>
        <p:sp>
          <p:nvSpPr>
            <p:cNvPr id="55324" name="Oval 83"/>
            <p:cNvSpPr>
              <a:spLocks noChangeAspect="1" noChangeArrowheads="1"/>
            </p:cNvSpPr>
            <p:nvPr/>
          </p:nvSpPr>
          <p:spPr bwMode="auto">
            <a:xfrm>
              <a:off x="2879" y="1151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5325" name="Oval 84"/>
            <p:cNvSpPr>
              <a:spLocks noChangeAspect="1" noChangeArrowheads="1"/>
            </p:cNvSpPr>
            <p:nvPr/>
          </p:nvSpPr>
          <p:spPr bwMode="auto">
            <a:xfrm>
              <a:off x="3071" y="1151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5326" name="Oval 85"/>
            <p:cNvSpPr>
              <a:spLocks noChangeAspect="1" noChangeArrowheads="1"/>
            </p:cNvSpPr>
            <p:nvPr/>
          </p:nvSpPr>
          <p:spPr bwMode="auto">
            <a:xfrm>
              <a:off x="3263" y="1151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5327" name="Oval 86"/>
            <p:cNvSpPr>
              <a:spLocks noChangeAspect="1" noChangeArrowheads="1"/>
            </p:cNvSpPr>
            <p:nvPr/>
          </p:nvSpPr>
          <p:spPr bwMode="auto">
            <a:xfrm>
              <a:off x="3455" y="1151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5328" name="Oval 87"/>
            <p:cNvSpPr>
              <a:spLocks noChangeAspect="1" noChangeArrowheads="1"/>
            </p:cNvSpPr>
            <p:nvPr/>
          </p:nvSpPr>
          <p:spPr bwMode="auto">
            <a:xfrm>
              <a:off x="3647" y="1151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5329" name="Oval 88"/>
            <p:cNvSpPr>
              <a:spLocks noChangeAspect="1" noChangeArrowheads="1"/>
            </p:cNvSpPr>
            <p:nvPr/>
          </p:nvSpPr>
          <p:spPr bwMode="auto">
            <a:xfrm>
              <a:off x="2879" y="134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5330" name="Oval 89"/>
            <p:cNvSpPr>
              <a:spLocks noChangeAspect="1" noChangeArrowheads="1"/>
            </p:cNvSpPr>
            <p:nvPr/>
          </p:nvSpPr>
          <p:spPr bwMode="auto">
            <a:xfrm>
              <a:off x="3071" y="1343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55331" name="Oval 90"/>
            <p:cNvSpPr>
              <a:spLocks noChangeAspect="1" noChangeArrowheads="1"/>
            </p:cNvSpPr>
            <p:nvPr/>
          </p:nvSpPr>
          <p:spPr bwMode="auto">
            <a:xfrm>
              <a:off x="3263" y="1343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55332" name="Oval 91"/>
            <p:cNvSpPr>
              <a:spLocks noChangeAspect="1" noChangeArrowheads="1"/>
            </p:cNvSpPr>
            <p:nvPr/>
          </p:nvSpPr>
          <p:spPr bwMode="auto">
            <a:xfrm>
              <a:off x="3455" y="1343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55333" name="Oval 92"/>
            <p:cNvSpPr>
              <a:spLocks noChangeAspect="1" noChangeArrowheads="1"/>
            </p:cNvSpPr>
            <p:nvPr/>
          </p:nvSpPr>
          <p:spPr bwMode="auto">
            <a:xfrm>
              <a:off x="3647" y="134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5334" name="Oval 93"/>
            <p:cNvSpPr>
              <a:spLocks noChangeAspect="1" noChangeArrowheads="1"/>
            </p:cNvSpPr>
            <p:nvPr/>
          </p:nvSpPr>
          <p:spPr bwMode="auto">
            <a:xfrm>
              <a:off x="2879" y="1535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5335" name="Oval 94"/>
            <p:cNvSpPr>
              <a:spLocks noChangeAspect="1" noChangeArrowheads="1"/>
            </p:cNvSpPr>
            <p:nvPr/>
          </p:nvSpPr>
          <p:spPr bwMode="auto">
            <a:xfrm>
              <a:off x="3071" y="1535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55336" name="Oval 95"/>
            <p:cNvSpPr>
              <a:spLocks noChangeAspect="1" noChangeArrowheads="1"/>
            </p:cNvSpPr>
            <p:nvPr/>
          </p:nvSpPr>
          <p:spPr bwMode="auto">
            <a:xfrm>
              <a:off x="3263" y="1535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55337" name="Oval 96"/>
            <p:cNvSpPr>
              <a:spLocks noChangeAspect="1" noChangeArrowheads="1"/>
            </p:cNvSpPr>
            <p:nvPr/>
          </p:nvSpPr>
          <p:spPr bwMode="auto">
            <a:xfrm>
              <a:off x="3455" y="1535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55338" name="Oval 97"/>
            <p:cNvSpPr>
              <a:spLocks noChangeAspect="1" noChangeArrowheads="1"/>
            </p:cNvSpPr>
            <p:nvPr/>
          </p:nvSpPr>
          <p:spPr bwMode="auto">
            <a:xfrm>
              <a:off x="3647" y="1535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5339" name="Oval 98"/>
            <p:cNvSpPr>
              <a:spLocks noChangeAspect="1" noChangeArrowheads="1"/>
            </p:cNvSpPr>
            <p:nvPr/>
          </p:nvSpPr>
          <p:spPr bwMode="auto">
            <a:xfrm>
              <a:off x="2303" y="172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5340" name="Oval 99"/>
            <p:cNvSpPr>
              <a:spLocks noChangeAspect="1" noChangeArrowheads="1"/>
            </p:cNvSpPr>
            <p:nvPr/>
          </p:nvSpPr>
          <p:spPr bwMode="auto">
            <a:xfrm>
              <a:off x="2495" y="172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5341" name="Oval 100"/>
            <p:cNvSpPr>
              <a:spLocks noChangeAspect="1" noChangeArrowheads="1"/>
            </p:cNvSpPr>
            <p:nvPr/>
          </p:nvSpPr>
          <p:spPr bwMode="auto">
            <a:xfrm>
              <a:off x="2687" y="172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5342" name="Oval 101"/>
            <p:cNvSpPr>
              <a:spLocks noChangeAspect="1" noChangeArrowheads="1"/>
            </p:cNvSpPr>
            <p:nvPr/>
          </p:nvSpPr>
          <p:spPr bwMode="auto">
            <a:xfrm>
              <a:off x="2879" y="172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5343" name="Oval 102"/>
            <p:cNvSpPr>
              <a:spLocks noChangeAspect="1" noChangeArrowheads="1"/>
            </p:cNvSpPr>
            <p:nvPr/>
          </p:nvSpPr>
          <p:spPr bwMode="auto">
            <a:xfrm>
              <a:off x="3071" y="1727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 b="1"/>
                <a:t>6</a:t>
              </a:r>
            </a:p>
          </p:txBody>
        </p:sp>
        <p:sp>
          <p:nvSpPr>
            <p:cNvPr id="55344" name="Oval 103"/>
            <p:cNvSpPr>
              <a:spLocks noChangeAspect="1" noChangeArrowheads="1"/>
            </p:cNvSpPr>
            <p:nvPr/>
          </p:nvSpPr>
          <p:spPr bwMode="auto">
            <a:xfrm>
              <a:off x="3263" y="172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5345" name="Oval 104"/>
            <p:cNvSpPr>
              <a:spLocks noChangeAspect="1" noChangeArrowheads="1"/>
            </p:cNvSpPr>
            <p:nvPr/>
          </p:nvSpPr>
          <p:spPr bwMode="auto">
            <a:xfrm>
              <a:off x="3455" y="172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5346" name="Oval 105"/>
            <p:cNvSpPr>
              <a:spLocks noChangeAspect="1" noChangeArrowheads="1"/>
            </p:cNvSpPr>
            <p:nvPr/>
          </p:nvSpPr>
          <p:spPr bwMode="auto">
            <a:xfrm>
              <a:off x="3647" y="172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5347" name="Oval 106"/>
            <p:cNvSpPr>
              <a:spLocks noChangeAspect="1" noChangeArrowheads="1"/>
            </p:cNvSpPr>
            <p:nvPr/>
          </p:nvSpPr>
          <p:spPr bwMode="auto">
            <a:xfrm>
              <a:off x="2303" y="1919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5348" name="Oval 107"/>
            <p:cNvSpPr>
              <a:spLocks noChangeAspect="1" noChangeArrowheads="1"/>
            </p:cNvSpPr>
            <p:nvPr/>
          </p:nvSpPr>
          <p:spPr bwMode="auto">
            <a:xfrm>
              <a:off x="2495" y="1919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 b="1"/>
                <a:t>4</a:t>
              </a:r>
            </a:p>
          </p:txBody>
        </p:sp>
        <p:sp>
          <p:nvSpPr>
            <p:cNvPr id="55349" name="Oval 108"/>
            <p:cNvSpPr>
              <a:spLocks noChangeAspect="1" noChangeArrowheads="1"/>
            </p:cNvSpPr>
            <p:nvPr/>
          </p:nvSpPr>
          <p:spPr bwMode="auto">
            <a:xfrm>
              <a:off x="2687" y="1919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 b="1"/>
                <a:t>1</a:t>
              </a:r>
            </a:p>
          </p:txBody>
        </p:sp>
        <p:sp>
          <p:nvSpPr>
            <p:cNvPr id="55350" name="Oval 109"/>
            <p:cNvSpPr>
              <a:spLocks noChangeAspect="1" noChangeArrowheads="1"/>
            </p:cNvSpPr>
            <p:nvPr/>
          </p:nvSpPr>
          <p:spPr bwMode="auto">
            <a:xfrm>
              <a:off x="2879" y="1919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55351" name="Oval 110"/>
            <p:cNvSpPr>
              <a:spLocks noChangeAspect="1" noChangeArrowheads="1"/>
            </p:cNvSpPr>
            <p:nvPr/>
          </p:nvSpPr>
          <p:spPr bwMode="auto">
            <a:xfrm>
              <a:off x="3071" y="1919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5352" name="Oval 111"/>
            <p:cNvSpPr>
              <a:spLocks noChangeAspect="1" noChangeArrowheads="1"/>
            </p:cNvSpPr>
            <p:nvPr/>
          </p:nvSpPr>
          <p:spPr bwMode="auto">
            <a:xfrm>
              <a:off x="3263" y="1919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5353" name="Oval 112"/>
            <p:cNvSpPr>
              <a:spLocks noChangeAspect="1" noChangeArrowheads="1"/>
            </p:cNvSpPr>
            <p:nvPr/>
          </p:nvSpPr>
          <p:spPr bwMode="auto">
            <a:xfrm>
              <a:off x="2303" y="2111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5354" name="Oval 113"/>
            <p:cNvSpPr>
              <a:spLocks noChangeAspect="1" noChangeArrowheads="1"/>
            </p:cNvSpPr>
            <p:nvPr/>
          </p:nvSpPr>
          <p:spPr bwMode="auto">
            <a:xfrm>
              <a:off x="2495" y="2111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 b="1"/>
                <a:t>2</a:t>
              </a:r>
            </a:p>
          </p:txBody>
        </p:sp>
        <p:sp>
          <p:nvSpPr>
            <p:cNvPr id="55355" name="Oval 114"/>
            <p:cNvSpPr>
              <a:spLocks noChangeAspect="1" noChangeArrowheads="1"/>
            </p:cNvSpPr>
            <p:nvPr/>
          </p:nvSpPr>
          <p:spPr bwMode="auto">
            <a:xfrm>
              <a:off x="2687" y="2111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55356" name="Oval 115"/>
            <p:cNvSpPr>
              <a:spLocks noChangeAspect="1" noChangeArrowheads="1"/>
            </p:cNvSpPr>
            <p:nvPr/>
          </p:nvSpPr>
          <p:spPr bwMode="auto">
            <a:xfrm>
              <a:off x="2879" y="2111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 b="1"/>
                <a:t>3</a:t>
              </a:r>
            </a:p>
          </p:txBody>
        </p:sp>
        <p:sp>
          <p:nvSpPr>
            <p:cNvPr id="55357" name="Oval 116"/>
            <p:cNvSpPr>
              <a:spLocks noChangeAspect="1" noChangeArrowheads="1"/>
            </p:cNvSpPr>
            <p:nvPr/>
          </p:nvSpPr>
          <p:spPr bwMode="auto">
            <a:xfrm>
              <a:off x="3071" y="2111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5358" name="Oval 117"/>
            <p:cNvSpPr>
              <a:spLocks noChangeAspect="1" noChangeArrowheads="1"/>
            </p:cNvSpPr>
            <p:nvPr/>
          </p:nvSpPr>
          <p:spPr bwMode="auto">
            <a:xfrm>
              <a:off x="2303" y="230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5359" name="Oval 118"/>
            <p:cNvSpPr>
              <a:spLocks noChangeAspect="1" noChangeArrowheads="1"/>
            </p:cNvSpPr>
            <p:nvPr/>
          </p:nvSpPr>
          <p:spPr bwMode="auto">
            <a:xfrm>
              <a:off x="2495" y="230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5360" name="Oval 119"/>
            <p:cNvSpPr>
              <a:spLocks noChangeAspect="1" noChangeArrowheads="1"/>
            </p:cNvSpPr>
            <p:nvPr/>
          </p:nvSpPr>
          <p:spPr bwMode="auto">
            <a:xfrm>
              <a:off x="2687" y="230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5361" name="Oval 120"/>
            <p:cNvSpPr>
              <a:spLocks noChangeAspect="1" noChangeArrowheads="1"/>
            </p:cNvSpPr>
            <p:nvPr/>
          </p:nvSpPr>
          <p:spPr bwMode="auto">
            <a:xfrm>
              <a:off x="2879" y="230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5362" name="Oval 121"/>
            <p:cNvSpPr>
              <a:spLocks noChangeAspect="1" noChangeArrowheads="1"/>
            </p:cNvSpPr>
            <p:nvPr/>
          </p:nvSpPr>
          <p:spPr bwMode="auto">
            <a:xfrm>
              <a:off x="3071" y="230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</p:grpSp>
      <p:graphicFrame>
        <p:nvGraphicFramePr>
          <p:cNvPr id="54394" name="Group 122"/>
          <p:cNvGraphicFramePr>
            <a:graphicFrameLocks noGrp="1"/>
          </p:cNvGraphicFramePr>
          <p:nvPr/>
        </p:nvGraphicFramePr>
        <p:xfrm>
          <a:off x="8001000" y="1609725"/>
          <a:ext cx="381000" cy="3048000"/>
        </p:xfrm>
        <a:graphic>
          <a:graphicData uri="http://schemas.openxmlformats.org/drawingml/2006/table">
            <a:tbl>
              <a:tblPr/>
              <a:tblGrid>
                <a:gridCol w="381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6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4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3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2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1622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FE7BF70-7A29-47C1-8B25-E02EF318A14E}" type="slidenum">
              <a:rPr lang="en-US" altLang="en-US" sz="1400"/>
              <a:pPr>
                <a:spcBef>
                  <a:spcPct val="0"/>
                </a:spcBef>
                <a:buFontTx/>
                <a:buNone/>
              </a:pPr>
              <a:t>14</a:t>
            </a:fld>
            <a:endParaRPr lang="en-US" altLang="en-US" sz="1400"/>
          </a:p>
        </p:txBody>
      </p:sp>
      <p:sp>
        <p:nvSpPr>
          <p:cNvPr id="56323" name="Text Box 257"/>
          <p:cNvSpPr txBox="1">
            <a:spLocks noChangeArrowheads="1"/>
          </p:cNvSpPr>
          <p:nvPr/>
        </p:nvSpPr>
        <p:spPr bwMode="auto">
          <a:xfrm>
            <a:off x="1866900" y="228600"/>
            <a:ext cx="8458200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b="1">
                <a:solidFill>
                  <a:schemeClr val="accent2"/>
                </a:solidFill>
              </a:rPr>
              <a:t>Boundary Fill Algorithm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2800" b="1">
                <a:solidFill>
                  <a:srgbClr val="FF0000"/>
                </a:solidFill>
              </a:rPr>
              <a:t>8-connected (Example)</a:t>
            </a:r>
            <a:r>
              <a:rPr lang="en-US" altLang="en-US" b="1">
                <a:solidFill>
                  <a:schemeClr val="accent2"/>
                </a:solidFill>
              </a:rPr>
              <a:t> </a:t>
            </a:r>
            <a:r>
              <a:rPr lang="en-US" altLang="en-US" sz="2800"/>
              <a:t> </a:t>
            </a:r>
          </a:p>
        </p:txBody>
      </p:sp>
      <p:grpSp>
        <p:nvGrpSpPr>
          <p:cNvPr id="56324" name="Group 323"/>
          <p:cNvGrpSpPr>
            <a:grpSpLocks/>
          </p:cNvGrpSpPr>
          <p:nvPr/>
        </p:nvGrpSpPr>
        <p:grpSpPr bwMode="auto">
          <a:xfrm>
            <a:off x="5180014" y="1827214"/>
            <a:ext cx="2408237" cy="2103437"/>
            <a:chOff x="2303" y="1151"/>
            <a:chExt cx="1517" cy="1325"/>
          </a:xfrm>
        </p:grpSpPr>
        <p:sp>
          <p:nvSpPr>
            <p:cNvPr id="56348" name="Oval 258"/>
            <p:cNvSpPr>
              <a:spLocks noChangeAspect="1" noChangeArrowheads="1"/>
            </p:cNvSpPr>
            <p:nvPr/>
          </p:nvSpPr>
          <p:spPr bwMode="auto">
            <a:xfrm>
              <a:off x="2879" y="1151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6349" name="Oval 259"/>
            <p:cNvSpPr>
              <a:spLocks noChangeAspect="1" noChangeArrowheads="1"/>
            </p:cNvSpPr>
            <p:nvPr/>
          </p:nvSpPr>
          <p:spPr bwMode="auto">
            <a:xfrm>
              <a:off x="3071" y="1151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6350" name="Oval 260"/>
            <p:cNvSpPr>
              <a:spLocks noChangeAspect="1" noChangeArrowheads="1"/>
            </p:cNvSpPr>
            <p:nvPr/>
          </p:nvSpPr>
          <p:spPr bwMode="auto">
            <a:xfrm>
              <a:off x="3263" y="1151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6351" name="Oval 261"/>
            <p:cNvSpPr>
              <a:spLocks noChangeAspect="1" noChangeArrowheads="1"/>
            </p:cNvSpPr>
            <p:nvPr/>
          </p:nvSpPr>
          <p:spPr bwMode="auto">
            <a:xfrm>
              <a:off x="3455" y="1151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6352" name="Oval 262"/>
            <p:cNvSpPr>
              <a:spLocks noChangeAspect="1" noChangeArrowheads="1"/>
            </p:cNvSpPr>
            <p:nvPr/>
          </p:nvSpPr>
          <p:spPr bwMode="auto">
            <a:xfrm>
              <a:off x="3647" y="1151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6353" name="Oval 263"/>
            <p:cNvSpPr>
              <a:spLocks noChangeAspect="1" noChangeArrowheads="1"/>
            </p:cNvSpPr>
            <p:nvPr/>
          </p:nvSpPr>
          <p:spPr bwMode="auto">
            <a:xfrm>
              <a:off x="2879" y="134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6354" name="Oval 264"/>
            <p:cNvSpPr>
              <a:spLocks noChangeAspect="1" noChangeArrowheads="1"/>
            </p:cNvSpPr>
            <p:nvPr/>
          </p:nvSpPr>
          <p:spPr bwMode="auto">
            <a:xfrm>
              <a:off x="3071" y="1343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56355" name="Oval 265"/>
            <p:cNvSpPr>
              <a:spLocks noChangeAspect="1" noChangeArrowheads="1"/>
            </p:cNvSpPr>
            <p:nvPr/>
          </p:nvSpPr>
          <p:spPr bwMode="auto">
            <a:xfrm>
              <a:off x="3263" y="1343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56356" name="Oval 266"/>
            <p:cNvSpPr>
              <a:spLocks noChangeAspect="1" noChangeArrowheads="1"/>
            </p:cNvSpPr>
            <p:nvPr/>
          </p:nvSpPr>
          <p:spPr bwMode="auto">
            <a:xfrm>
              <a:off x="3455" y="1343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56357" name="Oval 267"/>
            <p:cNvSpPr>
              <a:spLocks noChangeAspect="1" noChangeArrowheads="1"/>
            </p:cNvSpPr>
            <p:nvPr/>
          </p:nvSpPr>
          <p:spPr bwMode="auto">
            <a:xfrm>
              <a:off x="3647" y="134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6358" name="Oval 268"/>
            <p:cNvSpPr>
              <a:spLocks noChangeAspect="1" noChangeArrowheads="1"/>
            </p:cNvSpPr>
            <p:nvPr/>
          </p:nvSpPr>
          <p:spPr bwMode="auto">
            <a:xfrm>
              <a:off x="2879" y="1535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6359" name="Oval 269"/>
            <p:cNvSpPr>
              <a:spLocks noChangeAspect="1" noChangeArrowheads="1"/>
            </p:cNvSpPr>
            <p:nvPr/>
          </p:nvSpPr>
          <p:spPr bwMode="auto">
            <a:xfrm>
              <a:off x="3072" y="1536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 b="1"/>
                <a:t>7</a:t>
              </a:r>
            </a:p>
          </p:txBody>
        </p:sp>
        <p:sp>
          <p:nvSpPr>
            <p:cNvPr id="56360" name="Oval 270"/>
            <p:cNvSpPr>
              <a:spLocks noChangeAspect="1" noChangeArrowheads="1"/>
            </p:cNvSpPr>
            <p:nvPr/>
          </p:nvSpPr>
          <p:spPr bwMode="auto">
            <a:xfrm>
              <a:off x="3263" y="1535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 b="1"/>
                <a:t>8</a:t>
              </a:r>
            </a:p>
          </p:txBody>
        </p:sp>
        <p:sp>
          <p:nvSpPr>
            <p:cNvPr id="56361" name="Oval 271"/>
            <p:cNvSpPr>
              <a:spLocks noChangeAspect="1" noChangeArrowheads="1"/>
            </p:cNvSpPr>
            <p:nvPr/>
          </p:nvSpPr>
          <p:spPr bwMode="auto">
            <a:xfrm>
              <a:off x="3455" y="1535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56362" name="Oval 272"/>
            <p:cNvSpPr>
              <a:spLocks noChangeAspect="1" noChangeArrowheads="1"/>
            </p:cNvSpPr>
            <p:nvPr/>
          </p:nvSpPr>
          <p:spPr bwMode="auto">
            <a:xfrm>
              <a:off x="3647" y="1535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6363" name="Oval 273"/>
            <p:cNvSpPr>
              <a:spLocks noChangeAspect="1" noChangeArrowheads="1"/>
            </p:cNvSpPr>
            <p:nvPr/>
          </p:nvSpPr>
          <p:spPr bwMode="auto">
            <a:xfrm>
              <a:off x="2303" y="172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6364" name="Oval 274"/>
            <p:cNvSpPr>
              <a:spLocks noChangeAspect="1" noChangeArrowheads="1"/>
            </p:cNvSpPr>
            <p:nvPr/>
          </p:nvSpPr>
          <p:spPr bwMode="auto">
            <a:xfrm>
              <a:off x="2495" y="172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6365" name="Oval 275"/>
            <p:cNvSpPr>
              <a:spLocks noChangeAspect="1" noChangeArrowheads="1"/>
            </p:cNvSpPr>
            <p:nvPr/>
          </p:nvSpPr>
          <p:spPr bwMode="auto">
            <a:xfrm>
              <a:off x="2687" y="172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6366" name="Oval 276"/>
            <p:cNvSpPr>
              <a:spLocks noChangeAspect="1" noChangeArrowheads="1"/>
            </p:cNvSpPr>
            <p:nvPr/>
          </p:nvSpPr>
          <p:spPr bwMode="auto">
            <a:xfrm>
              <a:off x="2879" y="172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6367" name="Oval 277"/>
            <p:cNvSpPr>
              <a:spLocks noChangeAspect="1" noChangeArrowheads="1"/>
            </p:cNvSpPr>
            <p:nvPr/>
          </p:nvSpPr>
          <p:spPr bwMode="auto">
            <a:xfrm>
              <a:off x="3071" y="1727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56368" name="Oval 278"/>
            <p:cNvSpPr>
              <a:spLocks noChangeAspect="1" noChangeArrowheads="1"/>
            </p:cNvSpPr>
            <p:nvPr/>
          </p:nvSpPr>
          <p:spPr bwMode="auto">
            <a:xfrm>
              <a:off x="3263" y="172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6369" name="Oval 279"/>
            <p:cNvSpPr>
              <a:spLocks noChangeAspect="1" noChangeArrowheads="1"/>
            </p:cNvSpPr>
            <p:nvPr/>
          </p:nvSpPr>
          <p:spPr bwMode="auto">
            <a:xfrm>
              <a:off x="3455" y="172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6370" name="Oval 280"/>
            <p:cNvSpPr>
              <a:spLocks noChangeAspect="1" noChangeArrowheads="1"/>
            </p:cNvSpPr>
            <p:nvPr/>
          </p:nvSpPr>
          <p:spPr bwMode="auto">
            <a:xfrm>
              <a:off x="3647" y="172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6371" name="Oval 281"/>
            <p:cNvSpPr>
              <a:spLocks noChangeAspect="1" noChangeArrowheads="1"/>
            </p:cNvSpPr>
            <p:nvPr/>
          </p:nvSpPr>
          <p:spPr bwMode="auto">
            <a:xfrm>
              <a:off x="2303" y="1919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6372" name="Oval 282"/>
            <p:cNvSpPr>
              <a:spLocks noChangeAspect="1" noChangeArrowheads="1"/>
            </p:cNvSpPr>
            <p:nvPr/>
          </p:nvSpPr>
          <p:spPr bwMode="auto">
            <a:xfrm>
              <a:off x="2495" y="1919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 b="1"/>
                <a:t>4</a:t>
              </a:r>
            </a:p>
          </p:txBody>
        </p:sp>
        <p:sp>
          <p:nvSpPr>
            <p:cNvPr id="56373" name="Oval 283"/>
            <p:cNvSpPr>
              <a:spLocks noChangeAspect="1" noChangeArrowheads="1"/>
            </p:cNvSpPr>
            <p:nvPr/>
          </p:nvSpPr>
          <p:spPr bwMode="auto">
            <a:xfrm>
              <a:off x="2687" y="1919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 b="1"/>
                <a:t>1</a:t>
              </a:r>
            </a:p>
          </p:txBody>
        </p:sp>
        <p:sp>
          <p:nvSpPr>
            <p:cNvPr id="56374" name="Oval 284"/>
            <p:cNvSpPr>
              <a:spLocks noChangeAspect="1" noChangeArrowheads="1"/>
            </p:cNvSpPr>
            <p:nvPr/>
          </p:nvSpPr>
          <p:spPr bwMode="auto">
            <a:xfrm>
              <a:off x="2879" y="1919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56375" name="Oval 285"/>
            <p:cNvSpPr>
              <a:spLocks noChangeAspect="1" noChangeArrowheads="1"/>
            </p:cNvSpPr>
            <p:nvPr/>
          </p:nvSpPr>
          <p:spPr bwMode="auto">
            <a:xfrm>
              <a:off x="3071" y="1919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6376" name="Oval 286"/>
            <p:cNvSpPr>
              <a:spLocks noChangeAspect="1" noChangeArrowheads="1"/>
            </p:cNvSpPr>
            <p:nvPr/>
          </p:nvSpPr>
          <p:spPr bwMode="auto">
            <a:xfrm>
              <a:off x="3263" y="1919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6377" name="Oval 287"/>
            <p:cNvSpPr>
              <a:spLocks noChangeAspect="1" noChangeArrowheads="1"/>
            </p:cNvSpPr>
            <p:nvPr/>
          </p:nvSpPr>
          <p:spPr bwMode="auto">
            <a:xfrm>
              <a:off x="2303" y="2111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6378" name="Oval 288"/>
            <p:cNvSpPr>
              <a:spLocks noChangeAspect="1" noChangeArrowheads="1"/>
            </p:cNvSpPr>
            <p:nvPr/>
          </p:nvSpPr>
          <p:spPr bwMode="auto">
            <a:xfrm>
              <a:off x="2495" y="2111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 b="1"/>
                <a:t>2</a:t>
              </a:r>
            </a:p>
          </p:txBody>
        </p:sp>
        <p:sp>
          <p:nvSpPr>
            <p:cNvPr id="56379" name="Oval 289"/>
            <p:cNvSpPr>
              <a:spLocks noChangeAspect="1" noChangeArrowheads="1"/>
            </p:cNvSpPr>
            <p:nvPr/>
          </p:nvSpPr>
          <p:spPr bwMode="auto">
            <a:xfrm>
              <a:off x="2687" y="2111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56380" name="Oval 290"/>
            <p:cNvSpPr>
              <a:spLocks noChangeAspect="1" noChangeArrowheads="1"/>
            </p:cNvSpPr>
            <p:nvPr/>
          </p:nvSpPr>
          <p:spPr bwMode="auto">
            <a:xfrm>
              <a:off x="2879" y="2111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 b="1"/>
                <a:t>3</a:t>
              </a:r>
            </a:p>
          </p:txBody>
        </p:sp>
        <p:sp>
          <p:nvSpPr>
            <p:cNvPr id="56381" name="Oval 291"/>
            <p:cNvSpPr>
              <a:spLocks noChangeAspect="1" noChangeArrowheads="1"/>
            </p:cNvSpPr>
            <p:nvPr/>
          </p:nvSpPr>
          <p:spPr bwMode="auto">
            <a:xfrm>
              <a:off x="3071" y="2111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6382" name="Oval 292"/>
            <p:cNvSpPr>
              <a:spLocks noChangeAspect="1" noChangeArrowheads="1"/>
            </p:cNvSpPr>
            <p:nvPr/>
          </p:nvSpPr>
          <p:spPr bwMode="auto">
            <a:xfrm>
              <a:off x="2303" y="230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6383" name="Oval 293"/>
            <p:cNvSpPr>
              <a:spLocks noChangeAspect="1" noChangeArrowheads="1"/>
            </p:cNvSpPr>
            <p:nvPr/>
          </p:nvSpPr>
          <p:spPr bwMode="auto">
            <a:xfrm>
              <a:off x="2495" y="230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6384" name="Oval 294"/>
            <p:cNvSpPr>
              <a:spLocks noChangeAspect="1" noChangeArrowheads="1"/>
            </p:cNvSpPr>
            <p:nvPr/>
          </p:nvSpPr>
          <p:spPr bwMode="auto">
            <a:xfrm>
              <a:off x="2687" y="230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6385" name="Oval 295"/>
            <p:cNvSpPr>
              <a:spLocks noChangeAspect="1" noChangeArrowheads="1"/>
            </p:cNvSpPr>
            <p:nvPr/>
          </p:nvSpPr>
          <p:spPr bwMode="auto">
            <a:xfrm>
              <a:off x="2879" y="230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6386" name="Oval 296"/>
            <p:cNvSpPr>
              <a:spLocks noChangeAspect="1" noChangeArrowheads="1"/>
            </p:cNvSpPr>
            <p:nvPr/>
          </p:nvSpPr>
          <p:spPr bwMode="auto">
            <a:xfrm>
              <a:off x="3071" y="230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</p:grpSp>
      <p:graphicFrame>
        <p:nvGraphicFramePr>
          <p:cNvPr id="39209" name="Group 297"/>
          <p:cNvGraphicFramePr>
            <a:graphicFrameLocks noGrp="1"/>
          </p:cNvGraphicFramePr>
          <p:nvPr/>
        </p:nvGraphicFramePr>
        <p:xfrm>
          <a:off x="8001000" y="1609725"/>
          <a:ext cx="381000" cy="3048000"/>
        </p:xfrm>
        <a:graphic>
          <a:graphicData uri="http://schemas.openxmlformats.org/drawingml/2006/table">
            <a:tbl>
              <a:tblPr/>
              <a:tblGrid>
                <a:gridCol w="381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8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7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4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3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2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2723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7E79F83-00A7-44B2-9BC0-51B4DE3C4A42}" type="slidenum">
              <a:rPr lang="en-US" altLang="en-US" sz="1400"/>
              <a:pPr>
                <a:spcBef>
                  <a:spcPct val="0"/>
                </a:spcBef>
                <a:buFontTx/>
                <a:buNone/>
              </a:pPr>
              <a:t>15</a:t>
            </a:fld>
            <a:endParaRPr lang="en-US" altLang="en-US" sz="1400"/>
          </a:p>
        </p:txBody>
      </p:sp>
      <p:sp>
        <p:nvSpPr>
          <p:cNvPr id="57347" name="Text Box 259"/>
          <p:cNvSpPr txBox="1">
            <a:spLocks noChangeArrowheads="1"/>
          </p:cNvSpPr>
          <p:nvPr/>
        </p:nvSpPr>
        <p:spPr bwMode="auto">
          <a:xfrm>
            <a:off x="1866900" y="228600"/>
            <a:ext cx="8458200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b="1">
                <a:solidFill>
                  <a:schemeClr val="accent2"/>
                </a:solidFill>
              </a:rPr>
              <a:t>Boundary Fill Algorithm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2800" b="1">
                <a:solidFill>
                  <a:srgbClr val="FF0000"/>
                </a:solidFill>
              </a:rPr>
              <a:t>8-connected (Example)</a:t>
            </a:r>
            <a:r>
              <a:rPr lang="en-US" altLang="en-US" b="1">
                <a:solidFill>
                  <a:schemeClr val="accent2"/>
                </a:solidFill>
              </a:rPr>
              <a:t> </a:t>
            </a:r>
            <a:r>
              <a:rPr lang="en-US" altLang="en-US" sz="2800"/>
              <a:t> </a:t>
            </a:r>
          </a:p>
        </p:txBody>
      </p:sp>
      <p:grpSp>
        <p:nvGrpSpPr>
          <p:cNvPr id="57348" name="Group 325"/>
          <p:cNvGrpSpPr>
            <a:grpSpLocks/>
          </p:cNvGrpSpPr>
          <p:nvPr/>
        </p:nvGrpSpPr>
        <p:grpSpPr bwMode="auto">
          <a:xfrm>
            <a:off x="5180014" y="1827214"/>
            <a:ext cx="2408237" cy="2103437"/>
            <a:chOff x="2303" y="1151"/>
            <a:chExt cx="1517" cy="1325"/>
          </a:xfrm>
        </p:grpSpPr>
        <p:sp>
          <p:nvSpPr>
            <p:cNvPr id="57372" name="Oval 260"/>
            <p:cNvSpPr>
              <a:spLocks noChangeAspect="1" noChangeArrowheads="1"/>
            </p:cNvSpPr>
            <p:nvPr/>
          </p:nvSpPr>
          <p:spPr bwMode="auto">
            <a:xfrm>
              <a:off x="2879" y="1151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7373" name="Oval 261"/>
            <p:cNvSpPr>
              <a:spLocks noChangeAspect="1" noChangeArrowheads="1"/>
            </p:cNvSpPr>
            <p:nvPr/>
          </p:nvSpPr>
          <p:spPr bwMode="auto">
            <a:xfrm>
              <a:off x="3071" y="1151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7374" name="Oval 262"/>
            <p:cNvSpPr>
              <a:spLocks noChangeAspect="1" noChangeArrowheads="1"/>
            </p:cNvSpPr>
            <p:nvPr/>
          </p:nvSpPr>
          <p:spPr bwMode="auto">
            <a:xfrm>
              <a:off x="3263" y="1151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7375" name="Oval 263"/>
            <p:cNvSpPr>
              <a:spLocks noChangeAspect="1" noChangeArrowheads="1"/>
            </p:cNvSpPr>
            <p:nvPr/>
          </p:nvSpPr>
          <p:spPr bwMode="auto">
            <a:xfrm>
              <a:off x="3455" y="1151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7376" name="Oval 264"/>
            <p:cNvSpPr>
              <a:spLocks noChangeAspect="1" noChangeArrowheads="1"/>
            </p:cNvSpPr>
            <p:nvPr/>
          </p:nvSpPr>
          <p:spPr bwMode="auto">
            <a:xfrm>
              <a:off x="3647" y="1151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7377" name="Oval 265"/>
            <p:cNvSpPr>
              <a:spLocks noChangeAspect="1" noChangeArrowheads="1"/>
            </p:cNvSpPr>
            <p:nvPr/>
          </p:nvSpPr>
          <p:spPr bwMode="auto">
            <a:xfrm>
              <a:off x="2879" y="134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7378" name="Oval 266"/>
            <p:cNvSpPr>
              <a:spLocks noChangeAspect="1" noChangeArrowheads="1"/>
            </p:cNvSpPr>
            <p:nvPr/>
          </p:nvSpPr>
          <p:spPr bwMode="auto">
            <a:xfrm>
              <a:off x="3071" y="1343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 b="1"/>
                <a:t>11</a:t>
              </a:r>
            </a:p>
          </p:txBody>
        </p:sp>
        <p:sp>
          <p:nvSpPr>
            <p:cNvPr id="57379" name="Oval 267"/>
            <p:cNvSpPr>
              <a:spLocks noChangeAspect="1" noChangeArrowheads="1"/>
            </p:cNvSpPr>
            <p:nvPr/>
          </p:nvSpPr>
          <p:spPr bwMode="auto">
            <a:xfrm>
              <a:off x="3263" y="1343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 b="1"/>
                <a:t>9</a:t>
              </a:r>
            </a:p>
          </p:txBody>
        </p:sp>
        <p:sp>
          <p:nvSpPr>
            <p:cNvPr id="57380" name="Oval 268"/>
            <p:cNvSpPr>
              <a:spLocks noChangeAspect="1" noChangeArrowheads="1"/>
            </p:cNvSpPr>
            <p:nvPr/>
          </p:nvSpPr>
          <p:spPr bwMode="auto">
            <a:xfrm>
              <a:off x="3455" y="1343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 b="1"/>
                <a:t>12</a:t>
              </a:r>
            </a:p>
          </p:txBody>
        </p:sp>
        <p:sp>
          <p:nvSpPr>
            <p:cNvPr id="57381" name="Oval 269"/>
            <p:cNvSpPr>
              <a:spLocks noChangeAspect="1" noChangeArrowheads="1"/>
            </p:cNvSpPr>
            <p:nvPr/>
          </p:nvSpPr>
          <p:spPr bwMode="auto">
            <a:xfrm>
              <a:off x="3647" y="134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7382" name="Oval 270"/>
            <p:cNvSpPr>
              <a:spLocks noChangeAspect="1" noChangeArrowheads="1"/>
            </p:cNvSpPr>
            <p:nvPr/>
          </p:nvSpPr>
          <p:spPr bwMode="auto">
            <a:xfrm>
              <a:off x="2879" y="1535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7383" name="Oval 271"/>
            <p:cNvSpPr>
              <a:spLocks noChangeAspect="1" noChangeArrowheads="1"/>
            </p:cNvSpPr>
            <p:nvPr/>
          </p:nvSpPr>
          <p:spPr bwMode="auto">
            <a:xfrm>
              <a:off x="3072" y="1536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 b="1"/>
                <a:t>7</a:t>
              </a:r>
            </a:p>
          </p:txBody>
        </p:sp>
        <p:sp>
          <p:nvSpPr>
            <p:cNvPr id="57384" name="Oval 272"/>
            <p:cNvSpPr>
              <a:spLocks noChangeAspect="1" noChangeArrowheads="1"/>
            </p:cNvSpPr>
            <p:nvPr/>
          </p:nvSpPr>
          <p:spPr bwMode="auto">
            <a:xfrm>
              <a:off x="3263" y="1535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57385" name="Oval 273"/>
            <p:cNvSpPr>
              <a:spLocks noChangeAspect="1" noChangeArrowheads="1"/>
            </p:cNvSpPr>
            <p:nvPr/>
          </p:nvSpPr>
          <p:spPr bwMode="auto">
            <a:xfrm>
              <a:off x="3455" y="1535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 b="1"/>
                <a:t>10</a:t>
              </a:r>
            </a:p>
          </p:txBody>
        </p:sp>
        <p:sp>
          <p:nvSpPr>
            <p:cNvPr id="57386" name="Oval 274"/>
            <p:cNvSpPr>
              <a:spLocks noChangeAspect="1" noChangeArrowheads="1"/>
            </p:cNvSpPr>
            <p:nvPr/>
          </p:nvSpPr>
          <p:spPr bwMode="auto">
            <a:xfrm>
              <a:off x="3647" y="1535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7387" name="Oval 275"/>
            <p:cNvSpPr>
              <a:spLocks noChangeAspect="1" noChangeArrowheads="1"/>
            </p:cNvSpPr>
            <p:nvPr/>
          </p:nvSpPr>
          <p:spPr bwMode="auto">
            <a:xfrm>
              <a:off x="2303" y="172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7388" name="Oval 276"/>
            <p:cNvSpPr>
              <a:spLocks noChangeAspect="1" noChangeArrowheads="1"/>
            </p:cNvSpPr>
            <p:nvPr/>
          </p:nvSpPr>
          <p:spPr bwMode="auto">
            <a:xfrm>
              <a:off x="2495" y="172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7389" name="Oval 277"/>
            <p:cNvSpPr>
              <a:spLocks noChangeAspect="1" noChangeArrowheads="1"/>
            </p:cNvSpPr>
            <p:nvPr/>
          </p:nvSpPr>
          <p:spPr bwMode="auto">
            <a:xfrm>
              <a:off x="2687" y="172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7390" name="Oval 278"/>
            <p:cNvSpPr>
              <a:spLocks noChangeAspect="1" noChangeArrowheads="1"/>
            </p:cNvSpPr>
            <p:nvPr/>
          </p:nvSpPr>
          <p:spPr bwMode="auto">
            <a:xfrm>
              <a:off x="2879" y="172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7391" name="Oval 279"/>
            <p:cNvSpPr>
              <a:spLocks noChangeAspect="1" noChangeArrowheads="1"/>
            </p:cNvSpPr>
            <p:nvPr/>
          </p:nvSpPr>
          <p:spPr bwMode="auto">
            <a:xfrm>
              <a:off x="3071" y="1727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57392" name="Oval 280"/>
            <p:cNvSpPr>
              <a:spLocks noChangeAspect="1" noChangeArrowheads="1"/>
            </p:cNvSpPr>
            <p:nvPr/>
          </p:nvSpPr>
          <p:spPr bwMode="auto">
            <a:xfrm>
              <a:off x="3263" y="172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7393" name="Oval 281"/>
            <p:cNvSpPr>
              <a:spLocks noChangeAspect="1" noChangeArrowheads="1"/>
            </p:cNvSpPr>
            <p:nvPr/>
          </p:nvSpPr>
          <p:spPr bwMode="auto">
            <a:xfrm>
              <a:off x="3455" y="172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7394" name="Oval 282"/>
            <p:cNvSpPr>
              <a:spLocks noChangeAspect="1" noChangeArrowheads="1"/>
            </p:cNvSpPr>
            <p:nvPr/>
          </p:nvSpPr>
          <p:spPr bwMode="auto">
            <a:xfrm>
              <a:off x="3647" y="172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7395" name="Oval 283"/>
            <p:cNvSpPr>
              <a:spLocks noChangeAspect="1" noChangeArrowheads="1"/>
            </p:cNvSpPr>
            <p:nvPr/>
          </p:nvSpPr>
          <p:spPr bwMode="auto">
            <a:xfrm>
              <a:off x="2303" y="1919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7396" name="Oval 284"/>
            <p:cNvSpPr>
              <a:spLocks noChangeAspect="1" noChangeArrowheads="1"/>
            </p:cNvSpPr>
            <p:nvPr/>
          </p:nvSpPr>
          <p:spPr bwMode="auto">
            <a:xfrm>
              <a:off x="2495" y="1919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 b="1"/>
                <a:t>4</a:t>
              </a:r>
            </a:p>
          </p:txBody>
        </p:sp>
        <p:sp>
          <p:nvSpPr>
            <p:cNvPr id="57397" name="Oval 285"/>
            <p:cNvSpPr>
              <a:spLocks noChangeAspect="1" noChangeArrowheads="1"/>
            </p:cNvSpPr>
            <p:nvPr/>
          </p:nvSpPr>
          <p:spPr bwMode="auto">
            <a:xfrm>
              <a:off x="2687" y="1919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 b="1"/>
                <a:t>1</a:t>
              </a:r>
            </a:p>
          </p:txBody>
        </p:sp>
        <p:sp>
          <p:nvSpPr>
            <p:cNvPr id="57398" name="Oval 286"/>
            <p:cNvSpPr>
              <a:spLocks noChangeAspect="1" noChangeArrowheads="1"/>
            </p:cNvSpPr>
            <p:nvPr/>
          </p:nvSpPr>
          <p:spPr bwMode="auto">
            <a:xfrm>
              <a:off x="2879" y="1919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57399" name="Oval 287"/>
            <p:cNvSpPr>
              <a:spLocks noChangeAspect="1" noChangeArrowheads="1"/>
            </p:cNvSpPr>
            <p:nvPr/>
          </p:nvSpPr>
          <p:spPr bwMode="auto">
            <a:xfrm>
              <a:off x="3071" y="1919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7400" name="Oval 288"/>
            <p:cNvSpPr>
              <a:spLocks noChangeAspect="1" noChangeArrowheads="1"/>
            </p:cNvSpPr>
            <p:nvPr/>
          </p:nvSpPr>
          <p:spPr bwMode="auto">
            <a:xfrm>
              <a:off x="3263" y="1919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7401" name="Oval 289"/>
            <p:cNvSpPr>
              <a:spLocks noChangeAspect="1" noChangeArrowheads="1"/>
            </p:cNvSpPr>
            <p:nvPr/>
          </p:nvSpPr>
          <p:spPr bwMode="auto">
            <a:xfrm>
              <a:off x="2303" y="2111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7402" name="Oval 290"/>
            <p:cNvSpPr>
              <a:spLocks noChangeAspect="1" noChangeArrowheads="1"/>
            </p:cNvSpPr>
            <p:nvPr/>
          </p:nvSpPr>
          <p:spPr bwMode="auto">
            <a:xfrm>
              <a:off x="2495" y="2111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 b="1"/>
                <a:t>2</a:t>
              </a:r>
            </a:p>
          </p:txBody>
        </p:sp>
        <p:sp>
          <p:nvSpPr>
            <p:cNvPr id="57403" name="Oval 291"/>
            <p:cNvSpPr>
              <a:spLocks noChangeAspect="1" noChangeArrowheads="1"/>
            </p:cNvSpPr>
            <p:nvPr/>
          </p:nvSpPr>
          <p:spPr bwMode="auto">
            <a:xfrm>
              <a:off x="2687" y="2111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57404" name="Oval 292"/>
            <p:cNvSpPr>
              <a:spLocks noChangeAspect="1" noChangeArrowheads="1"/>
            </p:cNvSpPr>
            <p:nvPr/>
          </p:nvSpPr>
          <p:spPr bwMode="auto">
            <a:xfrm>
              <a:off x="2879" y="2111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 b="1"/>
                <a:t>3</a:t>
              </a:r>
            </a:p>
          </p:txBody>
        </p:sp>
        <p:sp>
          <p:nvSpPr>
            <p:cNvPr id="57405" name="Oval 293"/>
            <p:cNvSpPr>
              <a:spLocks noChangeAspect="1" noChangeArrowheads="1"/>
            </p:cNvSpPr>
            <p:nvPr/>
          </p:nvSpPr>
          <p:spPr bwMode="auto">
            <a:xfrm>
              <a:off x="3071" y="2111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7406" name="Oval 294"/>
            <p:cNvSpPr>
              <a:spLocks noChangeAspect="1" noChangeArrowheads="1"/>
            </p:cNvSpPr>
            <p:nvPr/>
          </p:nvSpPr>
          <p:spPr bwMode="auto">
            <a:xfrm>
              <a:off x="2303" y="230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7407" name="Oval 295"/>
            <p:cNvSpPr>
              <a:spLocks noChangeAspect="1" noChangeArrowheads="1"/>
            </p:cNvSpPr>
            <p:nvPr/>
          </p:nvSpPr>
          <p:spPr bwMode="auto">
            <a:xfrm>
              <a:off x="2495" y="230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7408" name="Oval 296"/>
            <p:cNvSpPr>
              <a:spLocks noChangeAspect="1" noChangeArrowheads="1"/>
            </p:cNvSpPr>
            <p:nvPr/>
          </p:nvSpPr>
          <p:spPr bwMode="auto">
            <a:xfrm>
              <a:off x="2687" y="230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7409" name="Oval 297"/>
            <p:cNvSpPr>
              <a:spLocks noChangeAspect="1" noChangeArrowheads="1"/>
            </p:cNvSpPr>
            <p:nvPr/>
          </p:nvSpPr>
          <p:spPr bwMode="auto">
            <a:xfrm>
              <a:off x="2879" y="230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7410" name="Oval 298"/>
            <p:cNvSpPr>
              <a:spLocks noChangeAspect="1" noChangeArrowheads="1"/>
            </p:cNvSpPr>
            <p:nvPr/>
          </p:nvSpPr>
          <p:spPr bwMode="auto">
            <a:xfrm>
              <a:off x="3071" y="230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</p:grpSp>
      <p:graphicFrame>
        <p:nvGraphicFramePr>
          <p:cNvPr id="44331" name="Group 299"/>
          <p:cNvGraphicFramePr>
            <a:graphicFrameLocks noGrp="1"/>
          </p:cNvGraphicFramePr>
          <p:nvPr/>
        </p:nvGraphicFramePr>
        <p:xfrm>
          <a:off x="8001000" y="1609725"/>
          <a:ext cx="381000" cy="3048000"/>
        </p:xfrm>
        <a:graphic>
          <a:graphicData uri="http://schemas.openxmlformats.org/drawingml/2006/table">
            <a:tbl>
              <a:tblPr/>
              <a:tblGrid>
                <a:gridCol w="381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12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11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10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9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7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4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3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2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22975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72F11F07-14D0-47FB-B5FD-61EA5AB5CFFE}" type="slidenum">
              <a:rPr lang="en-US" altLang="en-US" sz="1400"/>
              <a:pPr>
                <a:spcBef>
                  <a:spcPct val="0"/>
                </a:spcBef>
                <a:buFontTx/>
                <a:buNone/>
              </a:pPr>
              <a:t>16</a:t>
            </a:fld>
            <a:endParaRPr lang="en-US" altLang="en-US" sz="1400"/>
          </a:p>
        </p:txBody>
      </p:sp>
      <p:sp>
        <p:nvSpPr>
          <p:cNvPr id="58371" name="Text Box 264"/>
          <p:cNvSpPr txBox="1">
            <a:spLocks noChangeArrowheads="1"/>
          </p:cNvSpPr>
          <p:nvPr/>
        </p:nvSpPr>
        <p:spPr bwMode="auto">
          <a:xfrm>
            <a:off x="1866900" y="228600"/>
            <a:ext cx="8458200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b="1">
                <a:solidFill>
                  <a:schemeClr val="accent2"/>
                </a:solidFill>
              </a:rPr>
              <a:t>Boundary Fill Algorithm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2800" b="1">
                <a:solidFill>
                  <a:srgbClr val="FF0000"/>
                </a:solidFill>
              </a:rPr>
              <a:t>8-connected (Example)</a:t>
            </a:r>
            <a:r>
              <a:rPr lang="en-US" altLang="en-US" b="1">
                <a:solidFill>
                  <a:schemeClr val="accent2"/>
                </a:solidFill>
              </a:rPr>
              <a:t> </a:t>
            </a:r>
            <a:r>
              <a:rPr lang="en-US" altLang="en-US" sz="2800"/>
              <a:t> </a:t>
            </a:r>
          </a:p>
        </p:txBody>
      </p:sp>
      <p:grpSp>
        <p:nvGrpSpPr>
          <p:cNvPr id="58372" name="Group 330"/>
          <p:cNvGrpSpPr>
            <a:grpSpLocks/>
          </p:cNvGrpSpPr>
          <p:nvPr/>
        </p:nvGrpSpPr>
        <p:grpSpPr bwMode="auto">
          <a:xfrm>
            <a:off x="5180014" y="1827214"/>
            <a:ext cx="2408237" cy="2103437"/>
            <a:chOff x="2303" y="1151"/>
            <a:chExt cx="1517" cy="1325"/>
          </a:xfrm>
        </p:grpSpPr>
        <p:sp>
          <p:nvSpPr>
            <p:cNvPr id="58396" name="Oval 265"/>
            <p:cNvSpPr>
              <a:spLocks noChangeAspect="1" noChangeArrowheads="1"/>
            </p:cNvSpPr>
            <p:nvPr/>
          </p:nvSpPr>
          <p:spPr bwMode="auto">
            <a:xfrm>
              <a:off x="2879" y="1151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8397" name="Oval 266"/>
            <p:cNvSpPr>
              <a:spLocks noChangeAspect="1" noChangeArrowheads="1"/>
            </p:cNvSpPr>
            <p:nvPr/>
          </p:nvSpPr>
          <p:spPr bwMode="auto">
            <a:xfrm>
              <a:off x="3071" y="1151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8398" name="Oval 267"/>
            <p:cNvSpPr>
              <a:spLocks noChangeAspect="1" noChangeArrowheads="1"/>
            </p:cNvSpPr>
            <p:nvPr/>
          </p:nvSpPr>
          <p:spPr bwMode="auto">
            <a:xfrm>
              <a:off x="3263" y="1151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8399" name="Oval 268"/>
            <p:cNvSpPr>
              <a:spLocks noChangeAspect="1" noChangeArrowheads="1"/>
            </p:cNvSpPr>
            <p:nvPr/>
          </p:nvSpPr>
          <p:spPr bwMode="auto">
            <a:xfrm>
              <a:off x="3455" y="1151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8400" name="Oval 269"/>
            <p:cNvSpPr>
              <a:spLocks noChangeAspect="1" noChangeArrowheads="1"/>
            </p:cNvSpPr>
            <p:nvPr/>
          </p:nvSpPr>
          <p:spPr bwMode="auto">
            <a:xfrm>
              <a:off x="3647" y="1151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8401" name="Oval 270"/>
            <p:cNvSpPr>
              <a:spLocks noChangeAspect="1" noChangeArrowheads="1"/>
            </p:cNvSpPr>
            <p:nvPr/>
          </p:nvSpPr>
          <p:spPr bwMode="auto">
            <a:xfrm>
              <a:off x="2879" y="134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8402" name="Oval 271"/>
            <p:cNvSpPr>
              <a:spLocks noChangeAspect="1" noChangeArrowheads="1"/>
            </p:cNvSpPr>
            <p:nvPr/>
          </p:nvSpPr>
          <p:spPr bwMode="auto">
            <a:xfrm>
              <a:off x="3071" y="1343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 b="1"/>
                <a:t>11</a:t>
              </a:r>
            </a:p>
          </p:txBody>
        </p:sp>
        <p:sp>
          <p:nvSpPr>
            <p:cNvPr id="58403" name="Oval 272"/>
            <p:cNvSpPr>
              <a:spLocks noChangeAspect="1" noChangeArrowheads="1"/>
            </p:cNvSpPr>
            <p:nvPr/>
          </p:nvSpPr>
          <p:spPr bwMode="auto">
            <a:xfrm>
              <a:off x="3263" y="1343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 b="1"/>
                <a:t>9</a:t>
              </a:r>
            </a:p>
          </p:txBody>
        </p:sp>
        <p:sp>
          <p:nvSpPr>
            <p:cNvPr id="58404" name="Oval 273"/>
            <p:cNvSpPr>
              <a:spLocks noChangeAspect="1" noChangeArrowheads="1"/>
            </p:cNvSpPr>
            <p:nvPr/>
          </p:nvSpPr>
          <p:spPr bwMode="auto">
            <a:xfrm>
              <a:off x="3455" y="1343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58405" name="Oval 274"/>
            <p:cNvSpPr>
              <a:spLocks noChangeAspect="1" noChangeArrowheads="1"/>
            </p:cNvSpPr>
            <p:nvPr/>
          </p:nvSpPr>
          <p:spPr bwMode="auto">
            <a:xfrm>
              <a:off x="3647" y="134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8406" name="Oval 275"/>
            <p:cNvSpPr>
              <a:spLocks noChangeAspect="1" noChangeArrowheads="1"/>
            </p:cNvSpPr>
            <p:nvPr/>
          </p:nvSpPr>
          <p:spPr bwMode="auto">
            <a:xfrm>
              <a:off x="2879" y="1535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8407" name="Oval 276"/>
            <p:cNvSpPr>
              <a:spLocks noChangeAspect="1" noChangeArrowheads="1"/>
            </p:cNvSpPr>
            <p:nvPr/>
          </p:nvSpPr>
          <p:spPr bwMode="auto">
            <a:xfrm>
              <a:off x="3072" y="1536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 b="1"/>
                <a:t>7</a:t>
              </a:r>
            </a:p>
          </p:txBody>
        </p:sp>
        <p:sp>
          <p:nvSpPr>
            <p:cNvPr id="58408" name="Oval 277"/>
            <p:cNvSpPr>
              <a:spLocks noChangeAspect="1" noChangeArrowheads="1"/>
            </p:cNvSpPr>
            <p:nvPr/>
          </p:nvSpPr>
          <p:spPr bwMode="auto">
            <a:xfrm>
              <a:off x="3263" y="1535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58409" name="Oval 278"/>
            <p:cNvSpPr>
              <a:spLocks noChangeAspect="1" noChangeArrowheads="1"/>
            </p:cNvSpPr>
            <p:nvPr/>
          </p:nvSpPr>
          <p:spPr bwMode="auto">
            <a:xfrm>
              <a:off x="3455" y="1535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 b="1"/>
                <a:t>10</a:t>
              </a:r>
            </a:p>
          </p:txBody>
        </p:sp>
        <p:sp>
          <p:nvSpPr>
            <p:cNvPr id="58410" name="Oval 279"/>
            <p:cNvSpPr>
              <a:spLocks noChangeAspect="1" noChangeArrowheads="1"/>
            </p:cNvSpPr>
            <p:nvPr/>
          </p:nvSpPr>
          <p:spPr bwMode="auto">
            <a:xfrm>
              <a:off x="3647" y="1535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8411" name="Oval 280"/>
            <p:cNvSpPr>
              <a:spLocks noChangeAspect="1" noChangeArrowheads="1"/>
            </p:cNvSpPr>
            <p:nvPr/>
          </p:nvSpPr>
          <p:spPr bwMode="auto">
            <a:xfrm>
              <a:off x="2303" y="172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8412" name="Oval 281"/>
            <p:cNvSpPr>
              <a:spLocks noChangeAspect="1" noChangeArrowheads="1"/>
            </p:cNvSpPr>
            <p:nvPr/>
          </p:nvSpPr>
          <p:spPr bwMode="auto">
            <a:xfrm>
              <a:off x="2495" y="172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8413" name="Oval 282"/>
            <p:cNvSpPr>
              <a:spLocks noChangeAspect="1" noChangeArrowheads="1"/>
            </p:cNvSpPr>
            <p:nvPr/>
          </p:nvSpPr>
          <p:spPr bwMode="auto">
            <a:xfrm>
              <a:off x="2687" y="172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8414" name="Oval 283"/>
            <p:cNvSpPr>
              <a:spLocks noChangeAspect="1" noChangeArrowheads="1"/>
            </p:cNvSpPr>
            <p:nvPr/>
          </p:nvSpPr>
          <p:spPr bwMode="auto">
            <a:xfrm>
              <a:off x="2879" y="172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8415" name="Oval 284"/>
            <p:cNvSpPr>
              <a:spLocks noChangeAspect="1" noChangeArrowheads="1"/>
            </p:cNvSpPr>
            <p:nvPr/>
          </p:nvSpPr>
          <p:spPr bwMode="auto">
            <a:xfrm>
              <a:off x="3071" y="1727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58416" name="Oval 285"/>
            <p:cNvSpPr>
              <a:spLocks noChangeAspect="1" noChangeArrowheads="1"/>
            </p:cNvSpPr>
            <p:nvPr/>
          </p:nvSpPr>
          <p:spPr bwMode="auto">
            <a:xfrm>
              <a:off x="3263" y="172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8417" name="Oval 286"/>
            <p:cNvSpPr>
              <a:spLocks noChangeAspect="1" noChangeArrowheads="1"/>
            </p:cNvSpPr>
            <p:nvPr/>
          </p:nvSpPr>
          <p:spPr bwMode="auto">
            <a:xfrm>
              <a:off x="3455" y="172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8418" name="Oval 287"/>
            <p:cNvSpPr>
              <a:spLocks noChangeAspect="1" noChangeArrowheads="1"/>
            </p:cNvSpPr>
            <p:nvPr/>
          </p:nvSpPr>
          <p:spPr bwMode="auto">
            <a:xfrm>
              <a:off x="3647" y="172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8419" name="Oval 288"/>
            <p:cNvSpPr>
              <a:spLocks noChangeAspect="1" noChangeArrowheads="1"/>
            </p:cNvSpPr>
            <p:nvPr/>
          </p:nvSpPr>
          <p:spPr bwMode="auto">
            <a:xfrm>
              <a:off x="2303" y="1919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8420" name="Oval 289"/>
            <p:cNvSpPr>
              <a:spLocks noChangeAspect="1" noChangeArrowheads="1"/>
            </p:cNvSpPr>
            <p:nvPr/>
          </p:nvSpPr>
          <p:spPr bwMode="auto">
            <a:xfrm>
              <a:off x="2495" y="1919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 b="1"/>
                <a:t>4</a:t>
              </a:r>
            </a:p>
          </p:txBody>
        </p:sp>
        <p:sp>
          <p:nvSpPr>
            <p:cNvPr id="58421" name="Oval 290"/>
            <p:cNvSpPr>
              <a:spLocks noChangeAspect="1" noChangeArrowheads="1"/>
            </p:cNvSpPr>
            <p:nvPr/>
          </p:nvSpPr>
          <p:spPr bwMode="auto">
            <a:xfrm>
              <a:off x="2687" y="1919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 b="1"/>
                <a:t>1</a:t>
              </a:r>
            </a:p>
          </p:txBody>
        </p:sp>
        <p:sp>
          <p:nvSpPr>
            <p:cNvPr id="58422" name="Oval 291"/>
            <p:cNvSpPr>
              <a:spLocks noChangeAspect="1" noChangeArrowheads="1"/>
            </p:cNvSpPr>
            <p:nvPr/>
          </p:nvSpPr>
          <p:spPr bwMode="auto">
            <a:xfrm>
              <a:off x="2879" y="1919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58423" name="Oval 292"/>
            <p:cNvSpPr>
              <a:spLocks noChangeAspect="1" noChangeArrowheads="1"/>
            </p:cNvSpPr>
            <p:nvPr/>
          </p:nvSpPr>
          <p:spPr bwMode="auto">
            <a:xfrm>
              <a:off x="3071" y="1919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8424" name="Oval 293"/>
            <p:cNvSpPr>
              <a:spLocks noChangeAspect="1" noChangeArrowheads="1"/>
            </p:cNvSpPr>
            <p:nvPr/>
          </p:nvSpPr>
          <p:spPr bwMode="auto">
            <a:xfrm>
              <a:off x="3263" y="1919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8425" name="Oval 294"/>
            <p:cNvSpPr>
              <a:spLocks noChangeAspect="1" noChangeArrowheads="1"/>
            </p:cNvSpPr>
            <p:nvPr/>
          </p:nvSpPr>
          <p:spPr bwMode="auto">
            <a:xfrm>
              <a:off x="2303" y="2111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8426" name="Oval 295"/>
            <p:cNvSpPr>
              <a:spLocks noChangeAspect="1" noChangeArrowheads="1"/>
            </p:cNvSpPr>
            <p:nvPr/>
          </p:nvSpPr>
          <p:spPr bwMode="auto">
            <a:xfrm>
              <a:off x="2495" y="2111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 b="1"/>
                <a:t>2</a:t>
              </a:r>
            </a:p>
          </p:txBody>
        </p:sp>
        <p:sp>
          <p:nvSpPr>
            <p:cNvPr id="58427" name="Oval 296"/>
            <p:cNvSpPr>
              <a:spLocks noChangeAspect="1" noChangeArrowheads="1"/>
            </p:cNvSpPr>
            <p:nvPr/>
          </p:nvSpPr>
          <p:spPr bwMode="auto">
            <a:xfrm>
              <a:off x="2687" y="2111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58428" name="Oval 297"/>
            <p:cNvSpPr>
              <a:spLocks noChangeAspect="1" noChangeArrowheads="1"/>
            </p:cNvSpPr>
            <p:nvPr/>
          </p:nvSpPr>
          <p:spPr bwMode="auto">
            <a:xfrm>
              <a:off x="2879" y="2111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 b="1"/>
                <a:t>3</a:t>
              </a:r>
            </a:p>
          </p:txBody>
        </p:sp>
        <p:sp>
          <p:nvSpPr>
            <p:cNvPr id="58429" name="Oval 298"/>
            <p:cNvSpPr>
              <a:spLocks noChangeAspect="1" noChangeArrowheads="1"/>
            </p:cNvSpPr>
            <p:nvPr/>
          </p:nvSpPr>
          <p:spPr bwMode="auto">
            <a:xfrm>
              <a:off x="3071" y="2111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8430" name="Oval 299"/>
            <p:cNvSpPr>
              <a:spLocks noChangeAspect="1" noChangeArrowheads="1"/>
            </p:cNvSpPr>
            <p:nvPr/>
          </p:nvSpPr>
          <p:spPr bwMode="auto">
            <a:xfrm>
              <a:off x="2303" y="230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8431" name="Oval 300"/>
            <p:cNvSpPr>
              <a:spLocks noChangeAspect="1" noChangeArrowheads="1"/>
            </p:cNvSpPr>
            <p:nvPr/>
          </p:nvSpPr>
          <p:spPr bwMode="auto">
            <a:xfrm>
              <a:off x="2495" y="230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8432" name="Oval 301"/>
            <p:cNvSpPr>
              <a:spLocks noChangeAspect="1" noChangeArrowheads="1"/>
            </p:cNvSpPr>
            <p:nvPr/>
          </p:nvSpPr>
          <p:spPr bwMode="auto">
            <a:xfrm>
              <a:off x="2687" y="230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8433" name="Oval 302"/>
            <p:cNvSpPr>
              <a:spLocks noChangeAspect="1" noChangeArrowheads="1"/>
            </p:cNvSpPr>
            <p:nvPr/>
          </p:nvSpPr>
          <p:spPr bwMode="auto">
            <a:xfrm>
              <a:off x="2879" y="230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8434" name="Oval 303"/>
            <p:cNvSpPr>
              <a:spLocks noChangeAspect="1" noChangeArrowheads="1"/>
            </p:cNvSpPr>
            <p:nvPr/>
          </p:nvSpPr>
          <p:spPr bwMode="auto">
            <a:xfrm>
              <a:off x="3071" y="230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</p:grpSp>
      <p:graphicFrame>
        <p:nvGraphicFramePr>
          <p:cNvPr id="43312" name="Group 304"/>
          <p:cNvGraphicFramePr>
            <a:graphicFrameLocks noGrp="1"/>
          </p:cNvGraphicFramePr>
          <p:nvPr/>
        </p:nvGraphicFramePr>
        <p:xfrm>
          <a:off x="8001000" y="1609725"/>
          <a:ext cx="381000" cy="3048000"/>
        </p:xfrm>
        <a:graphic>
          <a:graphicData uri="http://schemas.openxmlformats.org/drawingml/2006/table">
            <a:tbl>
              <a:tblPr/>
              <a:tblGrid>
                <a:gridCol w="381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11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10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9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7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4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3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2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1275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05C16644-748A-4940-9F33-E07A5A445E19}" type="slidenum">
              <a:rPr lang="en-US" altLang="en-US" sz="1400"/>
              <a:pPr>
                <a:spcBef>
                  <a:spcPct val="0"/>
                </a:spcBef>
                <a:buFontTx/>
                <a:buNone/>
              </a:pPr>
              <a:t>17</a:t>
            </a:fld>
            <a:endParaRPr lang="en-US" altLang="en-US" sz="1400"/>
          </a:p>
        </p:txBody>
      </p:sp>
      <p:sp>
        <p:nvSpPr>
          <p:cNvPr id="59395" name="Text Box 261"/>
          <p:cNvSpPr txBox="1">
            <a:spLocks noChangeArrowheads="1"/>
          </p:cNvSpPr>
          <p:nvPr/>
        </p:nvSpPr>
        <p:spPr bwMode="auto">
          <a:xfrm>
            <a:off x="1866900" y="228600"/>
            <a:ext cx="8458200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b="1">
                <a:solidFill>
                  <a:schemeClr val="accent2"/>
                </a:solidFill>
              </a:rPr>
              <a:t>Boundary Fill Algorithm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2800" b="1">
                <a:solidFill>
                  <a:srgbClr val="FF0000"/>
                </a:solidFill>
              </a:rPr>
              <a:t>8-connected (Example)</a:t>
            </a:r>
            <a:r>
              <a:rPr lang="en-US" altLang="en-US" b="1">
                <a:solidFill>
                  <a:schemeClr val="accent2"/>
                </a:solidFill>
              </a:rPr>
              <a:t> </a:t>
            </a:r>
            <a:r>
              <a:rPr lang="en-US" altLang="en-US" sz="2800"/>
              <a:t> </a:t>
            </a:r>
          </a:p>
        </p:txBody>
      </p:sp>
      <p:grpSp>
        <p:nvGrpSpPr>
          <p:cNvPr id="59396" name="Group 327"/>
          <p:cNvGrpSpPr>
            <a:grpSpLocks/>
          </p:cNvGrpSpPr>
          <p:nvPr/>
        </p:nvGrpSpPr>
        <p:grpSpPr bwMode="auto">
          <a:xfrm>
            <a:off x="5180014" y="1827214"/>
            <a:ext cx="2408237" cy="2103437"/>
            <a:chOff x="2303" y="1151"/>
            <a:chExt cx="1517" cy="1325"/>
          </a:xfrm>
        </p:grpSpPr>
        <p:sp>
          <p:nvSpPr>
            <p:cNvPr id="59420" name="Oval 262"/>
            <p:cNvSpPr>
              <a:spLocks noChangeAspect="1" noChangeArrowheads="1"/>
            </p:cNvSpPr>
            <p:nvPr/>
          </p:nvSpPr>
          <p:spPr bwMode="auto">
            <a:xfrm>
              <a:off x="2879" y="1151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9421" name="Oval 263"/>
            <p:cNvSpPr>
              <a:spLocks noChangeAspect="1" noChangeArrowheads="1"/>
            </p:cNvSpPr>
            <p:nvPr/>
          </p:nvSpPr>
          <p:spPr bwMode="auto">
            <a:xfrm>
              <a:off x="3071" y="1151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9422" name="Oval 264"/>
            <p:cNvSpPr>
              <a:spLocks noChangeAspect="1" noChangeArrowheads="1"/>
            </p:cNvSpPr>
            <p:nvPr/>
          </p:nvSpPr>
          <p:spPr bwMode="auto">
            <a:xfrm>
              <a:off x="3263" y="1151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9423" name="Oval 265"/>
            <p:cNvSpPr>
              <a:spLocks noChangeAspect="1" noChangeArrowheads="1"/>
            </p:cNvSpPr>
            <p:nvPr/>
          </p:nvSpPr>
          <p:spPr bwMode="auto">
            <a:xfrm>
              <a:off x="3455" y="1151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9424" name="Oval 266"/>
            <p:cNvSpPr>
              <a:spLocks noChangeAspect="1" noChangeArrowheads="1"/>
            </p:cNvSpPr>
            <p:nvPr/>
          </p:nvSpPr>
          <p:spPr bwMode="auto">
            <a:xfrm>
              <a:off x="3647" y="1151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9425" name="Oval 267"/>
            <p:cNvSpPr>
              <a:spLocks noChangeAspect="1" noChangeArrowheads="1"/>
            </p:cNvSpPr>
            <p:nvPr/>
          </p:nvSpPr>
          <p:spPr bwMode="auto">
            <a:xfrm>
              <a:off x="2879" y="134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9426" name="Oval 268"/>
            <p:cNvSpPr>
              <a:spLocks noChangeAspect="1" noChangeArrowheads="1"/>
            </p:cNvSpPr>
            <p:nvPr/>
          </p:nvSpPr>
          <p:spPr bwMode="auto">
            <a:xfrm>
              <a:off x="3071" y="1343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59427" name="Oval 269"/>
            <p:cNvSpPr>
              <a:spLocks noChangeAspect="1" noChangeArrowheads="1"/>
            </p:cNvSpPr>
            <p:nvPr/>
          </p:nvSpPr>
          <p:spPr bwMode="auto">
            <a:xfrm>
              <a:off x="3263" y="1343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 b="1"/>
                <a:t>9</a:t>
              </a:r>
            </a:p>
          </p:txBody>
        </p:sp>
        <p:sp>
          <p:nvSpPr>
            <p:cNvPr id="59428" name="Oval 270"/>
            <p:cNvSpPr>
              <a:spLocks noChangeAspect="1" noChangeArrowheads="1"/>
            </p:cNvSpPr>
            <p:nvPr/>
          </p:nvSpPr>
          <p:spPr bwMode="auto">
            <a:xfrm>
              <a:off x="3455" y="1343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59429" name="Oval 271"/>
            <p:cNvSpPr>
              <a:spLocks noChangeAspect="1" noChangeArrowheads="1"/>
            </p:cNvSpPr>
            <p:nvPr/>
          </p:nvSpPr>
          <p:spPr bwMode="auto">
            <a:xfrm>
              <a:off x="3647" y="134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9430" name="Oval 272"/>
            <p:cNvSpPr>
              <a:spLocks noChangeAspect="1" noChangeArrowheads="1"/>
            </p:cNvSpPr>
            <p:nvPr/>
          </p:nvSpPr>
          <p:spPr bwMode="auto">
            <a:xfrm>
              <a:off x="2879" y="1535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9431" name="Oval 273"/>
            <p:cNvSpPr>
              <a:spLocks noChangeAspect="1" noChangeArrowheads="1"/>
            </p:cNvSpPr>
            <p:nvPr/>
          </p:nvSpPr>
          <p:spPr bwMode="auto">
            <a:xfrm>
              <a:off x="3072" y="1536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 b="1"/>
                <a:t>7</a:t>
              </a:r>
            </a:p>
          </p:txBody>
        </p:sp>
        <p:sp>
          <p:nvSpPr>
            <p:cNvPr id="59432" name="Oval 274"/>
            <p:cNvSpPr>
              <a:spLocks noChangeAspect="1" noChangeArrowheads="1"/>
            </p:cNvSpPr>
            <p:nvPr/>
          </p:nvSpPr>
          <p:spPr bwMode="auto">
            <a:xfrm>
              <a:off x="3263" y="1535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59433" name="Oval 275"/>
            <p:cNvSpPr>
              <a:spLocks noChangeAspect="1" noChangeArrowheads="1"/>
            </p:cNvSpPr>
            <p:nvPr/>
          </p:nvSpPr>
          <p:spPr bwMode="auto">
            <a:xfrm>
              <a:off x="3455" y="1535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 b="1"/>
                <a:t>10</a:t>
              </a:r>
            </a:p>
          </p:txBody>
        </p:sp>
        <p:sp>
          <p:nvSpPr>
            <p:cNvPr id="59434" name="Oval 276"/>
            <p:cNvSpPr>
              <a:spLocks noChangeAspect="1" noChangeArrowheads="1"/>
            </p:cNvSpPr>
            <p:nvPr/>
          </p:nvSpPr>
          <p:spPr bwMode="auto">
            <a:xfrm>
              <a:off x="3647" y="1535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9435" name="Oval 277"/>
            <p:cNvSpPr>
              <a:spLocks noChangeAspect="1" noChangeArrowheads="1"/>
            </p:cNvSpPr>
            <p:nvPr/>
          </p:nvSpPr>
          <p:spPr bwMode="auto">
            <a:xfrm>
              <a:off x="2303" y="172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9436" name="Oval 278"/>
            <p:cNvSpPr>
              <a:spLocks noChangeAspect="1" noChangeArrowheads="1"/>
            </p:cNvSpPr>
            <p:nvPr/>
          </p:nvSpPr>
          <p:spPr bwMode="auto">
            <a:xfrm>
              <a:off x="2495" y="172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9437" name="Oval 279"/>
            <p:cNvSpPr>
              <a:spLocks noChangeAspect="1" noChangeArrowheads="1"/>
            </p:cNvSpPr>
            <p:nvPr/>
          </p:nvSpPr>
          <p:spPr bwMode="auto">
            <a:xfrm>
              <a:off x="2687" y="172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9438" name="Oval 280"/>
            <p:cNvSpPr>
              <a:spLocks noChangeAspect="1" noChangeArrowheads="1"/>
            </p:cNvSpPr>
            <p:nvPr/>
          </p:nvSpPr>
          <p:spPr bwMode="auto">
            <a:xfrm>
              <a:off x="2879" y="172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9439" name="Oval 281"/>
            <p:cNvSpPr>
              <a:spLocks noChangeAspect="1" noChangeArrowheads="1"/>
            </p:cNvSpPr>
            <p:nvPr/>
          </p:nvSpPr>
          <p:spPr bwMode="auto">
            <a:xfrm>
              <a:off x="3071" y="1727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59440" name="Oval 282"/>
            <p:cNvSpPr>
              <a:spLocks noChangeAspect="1" noChangeArrowheads="1"/>
            </p:cNvSpPr>
            <p:nvPr/>
          </p:nvSpPr>
          <p:spPr bwMode="auto">
            <a:xfrm>
              <a:off x="3263" y="172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9441" name="Oval 283"/>
            <p:cNvSpPr>
              <a:spLocks noChangeAspect="1" noChangeArrowheads="1"/>
            </p:cNvSpPr>
            <p:nvPr/>
          </p:nvSpPr>
          <p:spPr bwMode="auto">
            <a:xfrm>
              <a:off x="3455" y="172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9442" name="Oval 284"/>
            <p:cNvSpPr>
              <a:spLocks noChangeAspect="1" noChangeArrowheads="1"/>
            </p:cNvSpPr>
            <p:nvPr/>
          </p:nvSpPr>
          <p:spPr bwMode="auto">
            <a:xfrm>
              <a:off x="3647" y="172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9443" name="Oval 285"/>
            <p:cNvSpPr>
              <a:spLocks noChangeAspect="1" noChangeArrowheads="1"/>
            </p:cNvSpPr>
            <p:nvPr/>
          </p:nvSpPr>
          <p:spPr bwMode="auto">
            <a:xfrm>
              <a:off x="2303" y="1919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9444" name="Oval 286"/>
            <p:cNvSpPr>
              <a:spLocks noChangeAspect="1" noChangeArrowheads="1"/>
            </p:cNvSpPr>
            <p:nvPr/>
          </p:nvSpPr>
          <p:spPr bwMode="auto">
            <a:xfrm>
              <a:off x="2495" y="1919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 b="1"/>
                <a:t>4</a:t>
              </a:r>
            </a:p>
          </p:txBody>
        </p:sp>
        <p:sp>
          <p:nvSpPr>
            <p:cNvPr id="59445" name="Oval 287"/>
            <p:cNvSpPr>
              <a:spLocks noChangeAspect="1" noChangeArrowheads="1"/>
            </p:cNvSpPr>
            <p:nvPr/>
          </p:nvSpPr>
          <p:spPr bwMode="auto">
            <a:xfrm>
              <a:off x="2687" y="1919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 b="1"/>
                <a:t>1</a:t>
              </a:r>
            </a:p>
          </p:txBody>
        </p:sp>
        <p:sp>
          <p:nvSpPr>
            <p:cNvPr id="59446" name="Oval 288"/>
            <p:cNvSpPr>
              <a:spLocks noChangeAspect="1" noChangeArrowheads="1"/>
            </p:cNvSpPr>
            <p:nvPr/>
          </p:nvSpPr>
          <p:spPr bwMode="auto">
            <a:xfrm>
              <a:off x="2879" y="1919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59447" name="Oval 289"/>
            <p:cNvSpPr>
              <a:spLocks noChangeAspect="1" noChangeArrowheads="1"/>
            </p:cNvSpPr>
            <p:nvPr/>
          </p:nvSpPr>
          <p:spPr bwMode="auto">
            <a:xfrm>
              <a:off x="3071" y="1919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9448" name="Oval 290"/>
            <p:cNvSpPr>
              <a:spLocks noChangeAspect="1" noChangeArrowheads="1"/>
            </p:cNvSpPr>
            <p:nvPr/>
          </p:nvSpPr>
          <p:spPr bwMode="auto">
            <a:xfrm>
              <a:off x="3263" y="1919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9449" name="Oval 291"/>
            <p:cNvSpPr>
              <a:spLocks noChangeAspect="1" noChangeArrowheads="1"/>
            </p:cNvSpPr>
            <p:nvPr/>
          </p:nvSpPr>
          <p:spPr bwMode="auto">
            <a:xfrm>
              <a:off x="2303" y="2111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9450" name="Oval 292"/>
            <p:cNvSpPr>
              <a:spLocks noChangeAspect="1" noChangeArrowheads="1"/>
            </p:cNvSpPr>
            <p:nvPr/>
          </p:nvSpPr>
          <p:spPr bwMode="auto">
            <a:xfrm>
              <a:off x="2495" y="2111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 b="1"/>
                <a:t>2</a:t>
              </a:r>
            </a:p>
          </p:txBody>
        </p:sp>
        <p:sp>
          <p:nvSpPr>
            <p:cNvPr id="59451" name="Oval 293"/>
            <p:cNvSpPr>
              <a:spLocks noChangeAspect="1" noChangeArrowheads="1"/>
            </p:cNvSpPr>
            <p:nvPr/>
          </p:nvSpPr>
          <p:spPr bwMode="auto">
            <a:xfrm>
              <a:off x="2687" y="2111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59452" name="Oval 294"/>
            <p:cNvSpPr>
              <a:spLocks noChangeAspect="1" noChangeArrowheads="1"/>
            </p:cNvSpPr>
            <p:nvPr/>
          </p:nvSpPr>
          <p:spPr bwMode="auto">
            <a:xfrm>
              <a:off x="2879" y="2111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 b="1"/>
                <a:t>3</a:t>
              </a:r>
            </a:p>
          </p:txBody>
        </p:sp>
        <p:sp>
          <p:nvSpPr>
            <p:cNvPr id="59453" name="Oval 295"/>
            <p:cNvSpPr>
              <a:spLocks noChangeAspect="1" noChangeArrowheads="1"/>
            </p:cNvSpPr>
            <p:nvPr/>
          </p:nvSpPr>
          <p:spPr bwMode="auto">
            <a:xfrm>
              <a:off x="3071" y="2111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9454" name="Oval 296"/>
            <p:cNvSpPr>
              <a:spLocks noChangeAspect="1" noChangeArrowheads="1"/>
            </p:cNvSpPr>
            <p:nvPr/>
          </p:nvSpPr>
          <p:spPr bwMode="auto">
            <a:xfrm>
              <a:off x="2303" y="230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9455" name="Oval 297"/>
            <p:cNvSpPr>
              <a:spLocks noChangeAspect="1" noChangeArrowheads="1"/>
            </p:cNvSpPr>
            <p:nvPr/>
          </p:nvSpPr>
          <p:spPr bwMode="auto">
            <a:xfrm>
              <a:off x="2495" y="230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9456" name="Oval 298"/>
            <p:cNvSpPr>
              <a:spLocks noChangeAspect="1" noChangeArrowheads="1"/>
            </p:cNvSpPr>
            <p:nvPr/>
          </p:nvSpPr>
          <p:spPr bwMode="auto">
            <a:xfrm>
              <a:off x="2687" y="230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9457" name="Oval 299"/>
            <p:cNvSpPr>
              <a:spLocks noChangeAspect="1" noChangeArrowheads="1"/>
            </p:cNvSpPr>
            <p:nvPr/>
          </p:nvSpPr>
          <p:spPr bwMode="auto">
            <a:xfrm>
              <a:off x="2879" y="230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9458" name="Oval 300"/>
            <p:cNvSpPr>
              <a:spLocks noChangeAspect="1" noChangeArrowheads="1"/>
            </p:cNvSpPr>
            <p:nvPr/>
          </p:nvSpPr>
          <p:spPr bwMode="auto">
            <a:xfrm>
              <a:off x="3071" y="230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</p:grpSp>
      <p:graphicFrame>
        <p:nvGraphicFramePr>
          <p:cNvPr id="42285" name="Group 301"/>
          <p:cNvGraphicFramePr>
            <a:graphicFrameLocks noGrp="1"/>
          </p:cNvGraphicFramePr>
          <p:nvPr/>
        </p:nvGraphicFramePr>
        <p:xfrm>
          <a:off x="8001000" y="1609725"/>
          <a:ext cx="381000" cy="3048000"/>
        </p:xfrm>
        <a:graphic>
          <a:graphicData uri="http://schemas.openxmlformats.org/drawingml/2006/table">
            <a:tbl>
              <a:tblPr/>
              <a:tblGrid>
                <a:gridCol w="381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10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9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7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4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3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2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60563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B946B1F-3F8B-4B58-AEDA-FAC3618FA7F7}" type="slidenum">
              <a:rPr lang="en-US" altLang="en-US" sz="1400"/>
              <a:pPr>
                <a:spcBef>
                  <a:spcPct val="0"/>
                </a:spcBef>
                <a:buFontTx/>
                <a:buNone/>
              </a:pPr>
              <a:t>18</a:t>
            </a:fld>
            <a:endParaRPr lang="en-US" altLang="en-US" sz="1400"/>
          </a:p>
        </p:txBody>
      </p:sp>
      <p:sp>
        <p:nvSpPr>
          <p:cNvPr id="60419" name="Text Box 264"/>
          <p:cNvSpPr txBox="1">
            <a:spLocks noChangeArrowheads="1"/>
          </p:cNvSpPr>
          <p:nvPr/>
        </p:nvSpPr>
        <p:spPr bwMode="auto">
          <a:xfrm>
            <a:off x="1866900" y="228600"/>
            <a:ext cx="8458200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b="1">
                <a:solidFill>
                  <a:schemeClr val="accent2"/>
                </a:solidFill>
              </a:rPr>
              <a:t>Boundary Fill Algorithm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2800" b="1">
                <a:solidFill>
                  <a:srgbClr val="FF0000"/>
                </a:solidFill>
              </a:rPr>
              <a:t>8-connected (Example)</a:t>
            </a:r>
            <a:r>
              <a:rPr lang="en-US" altLang="en-US" b="1">
                <a:solidFill>
                  <a:schemeClr val="accent2"/>
                </a:solidFill>
              </a:rPr>
              <a:t> </a:t>
            </a:r>
            <a:r>
              <a:rPr lang="en-US" altLang="en-US" sz="2800"/>
              <a:t> </a:t>
            </a:r>
          </a:p>
        </p:txBody>
      </p:sp>
      <p:grpSp>
        <p:nvGrpSpPr>
          <p:cNvPr id="60420" name="Group 330"/>
          <p:cNvGrpSpPr>
            <a:grpSpLocks/>
          </p:cNvGrpSpPr>
          <p:nvPr/>
        </p:nvGrpSpPr>
        <p:grpSpPr bwMode="auto">
          <a:xfrm>
            <a:off x="5180014" y="1827214"/>
            <a:ext cx="2408237" cy="2103437"/>
            <a:chOff x="2303" y="1151"/>
            <a:chExt cx="1517" cy="1325"/>
          </a:xfrm>
        </p:grpSpPr>
        <p:sp>
          <p:nvSpPr>
            <p:cNvPr id="60444" name="Oval 265"/>
            <p:cNvSpPr>
              <a:spLocks noChangeAspect="1" noChangeArrowheads="1"/>
            </p:cNvSpPr>
            <p:nvPr/>
          </p:nvSpPr>
          <p:spPr bwMode="auto">
            <a:xfrm>
              <a:off x="2879" y="1151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0445" name="Oval 266"/>
            <p:cNvSpPr>
              <a:spLocks noChangeAspect="1" noChangeArrowheads="1"/>
            </p:cNvSpPr>
            <p:nvPr/>
          </p:nvSpPr>
          <p:spPr bwMode="auto">
            <a:xfrm>
              <a:off x="3071" y="1151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0446" name="Oval 267"/>
            <p:cNvSpPr>
              <a:spLocks noChangeAspect="1" noChangeArrowheads="1"/>
            </p:cNvSpPr>
            <p:nvPr/>
          </p:nvSpPr>
          <p:spPr bwMode="auto">
            <a:xfrm>
              <a:off x="3263" y="1151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0447" name="Oval 268"/>
            <p:cNvSpPr>
              <a:spLocks noChangeAspect="1" noChangeArrowheads="1"/>
            </p:cNvSpPr>
            <p:nvPr/>
          </p:nvSpPr>
          <p:spPr bwMode="auto">
            <a:xfrm>
              <a:off x="3455" y="1151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0448" name="Oval 269"/>
            <p:cNvSpPr>
              <a:spLocks noChangeAspect="1" noChangeArrowheads="1"/>
            </p:cNvSpPr>
            <p:nvPr/>
          </p:nvSpPr>
          <p:spPr bwMode="auto">
            <a:xfrm>
              <a:off x="3647" y="1151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0449" name="Oval 270"/>
            <p:cNvSpPr>
              <a:spLocks noChangeAspect="1" noChangeArrowheads="1"/>
            </p:cNvSpPr>
            <p:nvPr/>
          </p:nvSpPr>
          <p:spPr bwMode="auto">
            <a:xfrm>
              <a:off x="2879" y="134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0450" name="Oval 271"/>
            <p:cNvSpPr>
              <a:spLocks noChangeAspect="1" noChangeArrowheads="1"/>
            </p:cNvSpPr>
            <p:nvPr/>
          </p:nvSpPr>
          <p:spPr bwMode="auto">
            <a:xfrm>
              <a:off x="3071" y="1343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60451" name="Oval 272"/>
            <p:cNvSpPr>
              <a:spLocks noChangeAspect="1" noChangeArrowheads="1"/>
            </p:cNvSpPr>
            <p:nvPr/>
          </p:nvSpPr>
          <p:spPr bwMode="auto">
            <a:xfrm>
              <a:off x="3263" y="1343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 b="1"/>
                <a:t>9</a:t>
              </a:r>
            </a:p>
          </p:txBody>
        </p:sp>
        <p:sp>
          <p:nvSpPr>
            <p:cNvPr id="60452" name="Oval 273"/>
            <p:cNvSpPr>
              <a:spLocks noChangeAspect="1" noChangeArrowheads="1"/>
            </p:cNvSpPr>
            <p:nvPr/>
          </p:nvSpPr>
          <p:spPr bwMode="auto">
            <a:xfrm>
              <a:off x="3455" y="1343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60453" name="Oval 274"/>
            <p:cNvSpPr>
              <a:spLocks noChangeAspect="1" noChangeArrowheads="1"/>
            </p:cNvSpPr>
            <p:nvPr/>
          </p:nvSpPr>
          <p:spPr bwMode="auto">
            <a:xfrm>
              <a:off x="3647" y="134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0454" name="Oval 275"/>
            <p:cNvSpPr>
              <a:spLocks noChangeAspect="1" noChangeArrowheads="1"/>
            </p:cNvSpPr>
            <p:nvPr/>
          </p:nvSpPr>
          <p:spPr bwMode="auto">
            <a:xfrm>
              <a:off x="2879" y="1535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0455" name="Oval 276"/>
            <p:cNvSpPr>
              <a:spLocks noChangeAspect="1" noChangeArrowheads="1"/>
            </p:cNvSpPr>
            <p:nvPr/>
          </p:nvSpPr>
          <p:spPr bwMode="auto">
            <a:xfrm>
              <a:off x="3072" y="1536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 b="1"/>
                <a:t>7</a:t>
              </a:r>
            </a:p>
          </p:txBody>
        </p:sp>
        <p:sp>
          <p:nvSpPr>
            <p:cNvPr id="60456" name="Oval 277"/>
            <p:cNvSpPr>
              <a:spLocks noChangeAspect="1" noChangeArrowheads="1"/>
            </p:cNvSpPr>
            <p:nvPr/>
          </p:nvSpPr>
          <p:spPr bwMode="auto">
            <a:xfrm>
              <a:off x="3263" y="1535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60457" name="Oval 278"/>
            <p:cNvSpPr>
              <a:spLocks noChangeAspect="1" noChangeArrowheads="1"/>
            </p:cNvSpPr>
            <p:nvPr/>
          </p:nvSpPr>
          <p:spPr bwMode="auto">
            <a:xfrm>
              <a:off x="3455" y="1535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60458" name="Oval 279"/>
            <p:cNvSpPr>
              <a:spLocks noChangeAspect="1" noChangeArrowheads="1"/>
            </p:cNvSpPr>
            <p:nvPr/>
          </p:nvSpPr>
          <p:spPr bwMode="auto">
            <a:xfrm>
              <a:off x="3647" y="1535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0459" name="Oval 280"/>
            <p:cNvSpPr>
              <a:spLocks noChangeAspect="1" noChangeArrowheads="1"/>
            </p:cNvSpPr>
            <p:nvPr/>
          </p:nvSpPr>
          <p:spPr bwMode="auto">
            <a:xfrm>
              <a:off x="2303" y="172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0460" name="Oval 281"/>
            <p:cNvSpPr>
              <a:spLocks noChangeAspect="1" noChangeArrowheads="1"/>
            </p:cNvSpPr>
            <p:nvPr/>
          </p:nvSpPr>
          <p:spPr bwMode="auto">
            <a:xfrm>
              <a:off x="2495" y="172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0461" name="Oval 282"/>
            <p:cNvSpPr>
              <a:spLocks noChangeAspect="1" noChangeArrowheads="1"/>
            </p:cNvSpPr>
            <p:nvPr/>
          </p:nvSpPr>
          <p:spPr bwMode="auto">
            <a:xfrm>
              <a:off x="2687" y="172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0462" name="Oval 283"/>
            <p:cNvSpPr>
              <a:spLocks noChangeAspect="1" noChangeArrowheads="1"/>
            </p:cNvSpPr>
            <p:nvPr/>
          </p:nvSpPr>
          <p:spPr bwMode="auto">
            <a:xfrm>
              <a:off x="2879" y="172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0463" name="Oval 284"/>
            <p:cNvSpPr>
              <a:spLocks noChangeAspect="1" noChangeArrowheads="1"/>
            </p:cNvSpPr>
            <p:nvPr/>
          </p:nvSpPr>
          <p:spPr bwMode="auto">
            <a:xfrm>
              <a:off x="3071" y="1727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60464" name="Oval 285"/>
            <p:cNvSpPr>
              <a:spLocks noChangeAspect="1" noChangeArrowheads="1"/>
            </p:cNvSpPr>
            <p:nvPr/>
          </p:nvSpPr>
          <p:spPr bwMode="auto">
            <a:xfrm>
              <a:off x="3263" y="172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0465" name="Oval 286"/>
            <p:cNvSpPr>
              <a:spLocks noChangeAspect="1" noChangeArrowheads="1"/>
            </p:cNvSpPr>
            <p:nvPr/>
          </p:nvSpPr>
          <p:spPr bwMode="auto">
            <a:xfrm>
              <a:off x="3455" y="172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0466" name="Oval 287"/>
            <p:cNvSpPr>
              <a:spLocks noChangeAspect="1" noChangeArrowheads="1"/>
            </p:cNvSpPr>
            <p:nvPr/>
          </p:nvSpPr>
          <p:spPr bwMode="auto">
            <a:xfrm>
              <a:off x="3647" y="172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0467" name="Oval 288"/>
            <p:cNvSpPr>
              <a:spLocks noChangeAspect="1" noChangeArrowheads="1"/>
            </p:cNvSpPr>
            <p:nvPr/>
          </p:nvSpPr>
          <p:spPr bwMode="auto">
            <a:xfrm>
              <a:off x="2303" y="1919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0468" name="Oval 289"/>
            <p:cNvSpPr>
              <a:spLocks noChangeAspect="1" noChangeArrowheads="1"/>
            </p:cNvSpPr>
            <p:nvPr/>
          </p:nvSpPr>
          <p:spPr bwMode="auto">
            <a:xfrm>
              <a:off x="2495" y="1919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 b="1"/>
                <a:t>4</a:t>
              </a:r>
            </a:p>
          </p:txBody>
        </p:sp>
        <p:sp>
          <p:nvSpPr>
            <p:cNvPr id="60469" name="Oval 290"/>
            <p:cNvSpPr>
              <a:spLocks noChangeAspect="1" noChangeArrowheads="1"/>
            </p:cNvSpPr>
            <p:nvPr/>
          </p:nvSpPr>
          <p:spPr bwMode="auto">
            <a:xfrm>
              <a:off x="2687" y="1919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 b="1"/>
                <a:t>1</a:t>
              </a:r>
            </a:p>
          </p:txBody>
        </p:sp>
        <p:sp>
          <p:nvSpPr>
            <p:cNvPr id="60470" name="Oval 291"/>
            <p:cNvSpPr>
              <a:spLocks noChangeAspect="1" noChangeArrowheads="1"/>
            </p:cNvSpPr>
            <p:nvPr/>
          </p:nvSpPr>
          <p:spPr bwMode="auto">
            <a:xfrm>
              <a:off x="2879" y="1919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60471" name="Oval 292"/>
            <p:cNvSpPr>
              <a:spLocks noChangeAspect="1" noChangeArrowheads="1"/>
            </p:cNvSpPr>
            <p:nvPr/>
          </p:nvSpPr>
          <p:spPr bwMode="auto">
            <a:xfrm>
              <a:off x="3071" y="1919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0472" name="Oval 293"/>
            <p:cNvSpPr>
              <a:spLocks noChangeAspect="1" noChangeArrowheads="1"/>
            </p:cNvSpPr>
            <p:nvPr/>
          </p:nvSpPr>
          <p:spPr bwMode="auto">
            <a:xfrm>
              <a:off x="3263" y="1919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0473" name="Oval 294"/>
            <p:cNvSpPr>
              <a:spLocks noChangeAspect="1" noChangeArrowheads="1"/>
            </p:cNvSpPr>
            <p:nvPr/>
          </p:nvSpPr>
          <p:spPr bwMode="auto">
            <a:xfrm>
              <a:off x="2303" y="2111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0474" name="Oval 295"/>
            <p:cNvSpPr>
              <a:spLocks noChangeAspect="1" noChangeArrowheads="1"/>
            </p:cNvSpPr>
            <p:nvPr/>
          </p:nvSpPr>
          <p:spPr bwMode="auto">
            <a:xfrm>
              <a:off x="2495" y="2111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 b="1"/>
                <a:t>2</a:t>
              </a:r>
            </a:p>
          </p:txBody>
        </p:sp>
        <p:sp>
          <p:nvSpPr>
            <p:cNvPr id="60475" name="Oval 296"/>
            <p:cNvSpPr>
              <a:spLocks noChangeAspect="1" noChangeArrowheads="1"/>
            </p:cNvSpPr>
            <p:nvPr/>
          </p:nvSpPr>
          <p:spPr bwMode="auto">
            <a:xfrm>
              <a:off x="2687" y="2111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60476" name="Oval 297"/>
            <p:cNvSpPr>
              <a:spLocks noChangeAspect="1" noChangeArrowheads="1"/>
            </p:cNvSpPr>
            <p:nvPr/>
          </p:nvSpPr>
          <p:spPr bwMode="auto">
            <a:xfrm>
              <a:off x="2879" y="2111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 b="1"/>
                <a:t>3</a:t>
              </a:r>
            </a:p>
          </p:txBody>
        </p:sp>
        <p:sp>
          <p:nvSpPr>
            <p:cNvPr id="60477" name="Oval 298"/>
            <p:cNvSpPr>
              <a:spLocks noChangeAspect="1" noChangeArrowheads="1"/>
            </p:cNvSpPr>
            <p:nvPr/>
          </p:nvSpPr>
          <p:spPr bwMode="auto">
            <a:xfrm>
              <a:off x="3071" y="2111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0478" name="Oval 299"/>
            <p:cNvSpPr>
              <a:spLocks noChangeAspect="1" noChangeArrowheads="1"/>
            </p:cNvSpPr>
            <p:nvPr/>
          </p:nvSpPr>
          <p:spPr bwMode="auto">
            <a:xfrm>
              <a:off x="2303" y="230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0479" name="Oval 300"/>
            <p:cNvSpPr>
              <a:spLocks noChangeAspect="1" noChangeArrowheads="1"/>
            </p:cNvSpPr>
            <p:nvPr/>
          </p:nvSpPr>
          <p:spPr bwMode="auto">
            <a:xfrm>
              <a:off x="2495" y="230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0480" name="Oval 301"/>
            <p:cNvSpPr>
              <a:spLocks noChangeAspect="1" noChangeArrowheads="1"/>
            </p:cNvSpPr>
            <p:nvPr/>
          </p:nvSpPr>
          <p:spPr bwMode="auto">
            <a:xfrm>
              <a:off x="2687" y="230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0481" name="Oval 302"/>
            <p:cNvSpPr>
              <a:spLocks noChangeAspect="1" noChangeArrowheads="1"/>
            </p:cNvSpPr>
            <p:nvPr/>
          </p:nvSpPr>
          <p:spPr bwMode="auto">
            <a:xfrm>
              <a:off x="2879" y="230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0482" name="Oval 303"/>
            <p:cNvSpPr>
              <a:spLocks noChangeAspect="1" noChangeArrowheads="1"/>
            </p:cNvSpPr>
            <p:nvPr/>
          </p:nvSpPr>
          <p:spPr bwMode="auto">
            <a:xfrm>
              <a:off x="3071" y="230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</p:grpSp>
      <p:graphicFrame>
        <p:nvGraphicFramePr>
          <p:cNvPr id="47408" name="Group 304"/>
          <p:cNvGraphicFramePr>
            <a:graphicFrameLocks noGrp="1"/>
          </p:cNvGraphicFramePr>
          <p:nvPr/>
        </p:nvGraphicFramePr>
        <p:xfrm>
          <a:off x="8001000" y="1609725"/>
          <a:ext cx="381000" cy="3048000"/>
        </p:xfrm>
        <a:graphic>
          <a:graphicData uri="http://schemas.openxmlformats.org/drawingml/2006/table">
            <a:tbl>
              <a:tblPr/>
              <a:tblGrid>
                <a:gridCol w="381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9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7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4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3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2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03254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B57908A-2733-4E27-AEDD-17D2109707EC}" type="slidenum">
              <a:rPr lang="en-US" altLang="en-US" sz="1400"/>
              <a:pPr>
                <a:spcBef>
                  <a:spcPct val="0"/>
                </a:spcBef>
                <a:buFontTx/>
                <a:buNone/>
              </a:pPr>
              <a:t>19</a:t>
            </a:fld>
            <a:endParaRPr lang="en-US" altLang="en-US" sz="1400"/>
          </a:p>
        </p:txBody>
      </p:sp>
      <p:sp>
        <p:nvSpPr>
          <p:cNvPr id="61443" name="Text Box 264"/>
          <p:cNvSpPr txBox="1">
            <a:spLocks noChangeArrowheads="1"/>
          </p:cNvSpPr>
          <p:nvPr/>
        </p:nvSpPr>
        <p:spPr bwMode="auto">
          <a:xfrm>
            <a:off x="1866900" y="228600"/>
            <a:ext cx="8458200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b="1">
                <a:solidFill>
                  <a:schemeClr val="accent2"/>
                </a:solidFill>
              </a:rPr>
              <a:t>Boundary Fill Algorithm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2800" b="1">
                <a:solidFill>
                  <a:srgbClr val="FF0000"/>
                </a:solidFill>
              </a:rPr>
              <a:t>8-connected (Example)</a:t>
            </a:r>
            <a:r>
              <a:rPr lang="en-US" altLang="en-US" b="1">
                <a:solidFill>
                  <a:schemeClr val="accent2"/>
                </a:solidFill>
              </a:rPr>
              <a:t> </a:t>
            </a:r>
            <a:r>
              <a:rPr lang="en-US" altLang="en-US" sz="2800"/>
              <a:t> </a:t>
            </a:r>
          </a:p>
        </p:txBody>
      </p:sp>
      <p:grpSp>
        <p:nvGrpSpPr>
          <p:cNvPr id="61444" name="Group 330"/>
          <p:cNvGrpSpPr>
            <a:grpSpLocks/>
          </p:cNvGrpSpPr>
          <p:nvPr/>
        </p:nvGrpSpPr>
        <p:grpSpPr bwMode="auto">
          <a:xfrm>
            <a:off x="5180014" y="1827214"/>
            <a:ext cx="2408237" cy="2103437"/>
            <a:chOff x="2303" y="1151"/>
            <a:chExt cx="1517" cy="1325"/>
          </a:xfrm>
        </p:grpSpPr>
        <p:sp>
          <p:nvSpPr>
            <p:cNvPr id="61468" name="Oval 265"/>
            <p:cNvSpPr>
              <a:spLocks noChangeAspect="1" noChangeArrowheads="1"/>
            </p:cNvSpPr>
            <p:nvPr/>
          </p:nvSpPr>
          <p:spPr bwMode="auto">
            <a:xfrm>
              <a:off x="2879" y="1151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1469" name="Oval 266"/>
            <p:cNvSpPr>
              <a:spLocks noChangeAspect="1" noChangeArrowheads="1"/>
            </p:cNvSpPr>
            <p:nvPr/>
          </p:nvSpPr>
          <p:spPr bwMode="auto">
            <a:xfrm>
              <a:off x="3071" y="1151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1470" name="Oval 267"/>
            <p:cNvSpPr>
              <a:spLocks noChangeAspect="1" noChangeArrowheads="1"/>
            </p:cNvSpPr>
            <p:nvPr/>
          </p:nvSpPr>
          <p:spPr bwMode="auto">
            <a:xfrm>
              <a:off x="3263" y="1151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1471" name="Oval 268"/>
            <p:cNvSpPr>
              <a:spLocks noChangeAspect="1" noChangeArrowheads="1"/>
            </p:cNvSpPr>
            <p:nvPr/>
          </p:nvSpPr>
          <p:spPr bwMode="auto">
            <a:xfrm>
              <a:off x="3455" y="1151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1472" name="Oval 269"/>
            <p:cNvSpPr>
              <a:spLocks noChangeAspect="1" noChangeArrowheads="1"/>
            </p:cNvSpPr>
            <p:nvPr/>
          </p:nvSpPr>
          <p:spPr bwMode="auto">
            <a:xfrm>
              <a:off x="3647" y="1151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1473" name="Oval 270"/>
            <p:cNvSpPr>
              <a:spLocks noChangeAspect="1" noChangeArrowheads="1"/>
            </p:cNvSpPr>
            <p:nvPr/>
          </p:nvSpPr>
          <p:spPr bwMode="auto">
            <a:xfrm>
              <a:off x="2879" y="134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1474" name="Oval 271"/>
            <p:cNvSpPr>
              <a:spLocks noChangeAspect="1" noChangeArrowheads="1"/>
            </p:cNvSpPr>
            <p:nvPr/>
          </p:nvSpPr>
          <p:spPr bwMode="auto">
            <a:xfrm>
              <a:off x="3071" y="1343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61475" name="Oval 272"/>
            <p:cNvSpPr>
              <a:spLocks noChangeAspect="1" noChangeArrowheads="1"/>
            </p:cNvSpPr>
            <p:nvPr/>
          </p:nvSpPr>
          <p:spPr bwMode="auto">
            <a:xfrm>
              <a:off x="3263" y="1343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61476" name="Oval 273"/>
            <p:cNvSpPr>
              <a:spLocks noChangeAspect="1" noChangeArrowheads="1"/>
            </p:cNvSpPr>
            <p:nvPr/>
          </p:nvSpPr>
          <p:spPr bwMode="auto">
            <a:xfrm>
              <a:off x="3455" y="1343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61477" name="Oval 274"/>
            <p:cNvSpPr>
              <a:spLocks noChangeAspect="1" noChangeArrowheads="1"/>
            </p:cNvSpPr>
            <p:nvPr/>
          </p:nvSpPr>
          <p:spPr bwMode="auto">
            <a:xfrm>
              <a:off x="3647" y="134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1478" name="Oval 275"/>
            <p:cNvSpPr>
              <a:spLocks noChangeAspect="1" noChangeArrowheads="1"/>
            </p:cNvSpPr>
            <p:nvPr/>
          </p:nvSpPr>
          <p:spPr bwMode="auto">
            <a:xfrm>
              <a:off x="2879" y="1535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1479" name="Oval 276"/>
            <p:cNvSpPr>
              <a:spLocks noChangeAspect="1" noChangeArrowheads="1"/>
            </p:cNvSpPr>
            <p:nvPr/>
          </p:nvSpPr>
          <p:spPr bwMode="auto">
            <a:xfrm>
              <a:off x="3072" y="1536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 b="1"/>
                <a:t>7</a:t>
              </a:r>
            </a:p>
          </p:txBody>
        </p:sp>
        <p:sp>
          <p:nvSpPr>
            <p:cNvPr id="61480" name="Oval 277"/>
            <p:cNvSpPr>
              <a:spLocks noChangeAspect="1" noChangeArrowheads="1"/>
            </p:cNvSpPr>
            <p:nvPr/>
          </p:nvSpPr>
          <p:spPr bwMode="auto">
            <a:xfrm>
              <a:off x="3263" y="1535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61481" name="Oval 278"/>
            <p:cNvSpPr>
              <a:spLocks noChangeAspect="1" noChangeArrowheads="1"/>
            </p:cNvSpPr>
            <p:nvPr/>
          </p:nvSpPr>
          <p:spPr bwMode="auto">
            <a:xfrm>
              <a:off x="3455" y="1535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61482" name="Oval 279"/>
            <p:cNvSpPr>
              <a:spLocks noChangeAspect="1" noChangeArrowheads="1"/>
            </p:cNvSpPr>
            <p:nvPr/>
          </p:nvSpPr>
          <p:spPr bwMode="auto">
            <a:xfrm>
              <a:off x="3647" y="1535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1483" name="Oval 280"/>
            <p:cNvSpPr>
              <a:spLocks noChangeAspect="1" noChangeArrowheads="1"/>
            </p:cNvSpPr>
            <p:nvPr/>
          </p:nvSpPr>
          <p:spPr bwMode="auto">
            <a:xfrm>
              <a:off x="2303" y="172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1484" name="Oval 281"/>
            <p:cNvSpPr>
              <a:spLocks noChangeAspect="1" noChangeArrowheads="1"/>
            </p:cNvSpPr>
            <p:nvPr/>
          </p:nvSpPr>
          <p:spPr bwMode="auto">
            <a:xfrm>
              <a:off x="2495" y="172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1485" name="Oval 282"/>
            <p:cNvSpPr>
              <a:spLocks noChangeAspect="1" noChangeArrowheads="1"/>
            </p:cNvSpPr>
            <p:nvPr/>
          </p:nvSpPr>
          <p:spPr bwMode="auto">
            <a:xfrm>
              <a:off x="2687" y="172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1486" name="Oval 283"/>
            <p:cNvSpPr>
              <a:spLocks noChangeAspect="1" noChangeArrowheads="1"/>
            </p:cNvSpPr>
            <p:nvPr/>
          </p:nvSpPr>
          <p:spPr bwMode="auto">
            <a:xfrm>
              <a:off x="2879" y="172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1487" name="Oval 284"/>
            <p:cNvSpPr>
              <a:spLocks noChangeAspect="1" noChangeArrowheads="1"/>
            </p:cNvSpPr>
            <p:nvPr/>
          </p:nvSpPr>
          <p:spPr bwMode="auto">
            <a:xfrm>
              <a:off x="3071" y="1727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61488" name="Oval 285"/>
            <p:cNvSpPr>
              <a:spLocks noChangeAspect="1" noChangeArrowheads="1"/>
            </p:cNvSpPr>
            <p:nvPr/>
          </p:nvSpPr>
          <p:spPr bwMode="auto">
            <a:xfrm>
              <a:off x="3263" y="172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1489" name="Oval 286"/>
            <p:cNvSpPr>
              <a:spLocks noChangeAspect="1" noChangeArrowheads="1"/>
            </p:cNvSpPr>
            <p:nvPr/>
          </p:nvSpPr>
          <p:spPr bwMode="auto">
            <a:xfrm>
              <a:off x="3455" y="172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1490" name="Oval 287"/>
            <p:cNvSpPr>
              <a:spLocks noChangeAspect="1" noChangeArrowheads="1"/>
            </p:cNvSpPr>
            <p:nvPr/>
          </p:nvSpPr>
          <p:spPr bwMode="auto">
            <a:xfrm>
              <a:off x="3647" y="172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1491" name="Oval 288"/>
            <p:cNvSpPr>
              <a:spLocks noChangeAspect="1" noChangeArrowheads="1"/>
            </p:cNvSpPr>
            <p:nvPr/>
          </p:nvSpPr>
          <p:spPr bwMode="auto">
            <a:xfrm>
              <a:off x="2303" y="1919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1492" name="Oval 289"/>
            <p:cNvSpPr>
              <a:spLocks noChangeAspect="1" noChangeArrowheads="1"/>
            </p:cNvSpPr>
            <p:nvPr/>
          </p:nvSpPr>
          <p:spPr bwMode="auto">
            <a:xfrm>
              <a:off x="2495" y="1919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 b="1"/>
                <a:t>4</a:t>
              </a:r>
            </a:p>
          </p:txBody>
        </p:sp>
        <p:sp>
          <p:nvSpPr>
            <p:cNvPr id="61493" name="Oval 290"/>
            <p:cNvSpPr>
              <a:spLocks noChangeAspect="1" noChangeArrowheads="1"/>
            </p:cNvSpPr>
            <p:nvPr/>
          </p:nvSpPr>
          <p:spPr bwMode="auto">
            <a:xfrm>
              <a:off x="2687" y="1919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 b="1"/>
                <a:t>1</a:t>
              </a:r>
            </a:p>
          </p:txBody>
        </p:sp>
        <p:sp>
          <p:nvSpPr>
            <p:cNvPr id="61494" name="Oval 291"/>
            <p:cNvSpPr>
              <a:spLocks noChangeAspect="1" noChangeArrowheads="1"/>
            </p:cNvSpPr>
            <p:nvPr/>
          </p:nvSpPr>
          <p:spPr bwMode="auto">
            <a:xfrm>
              <a:off x="2879" y="1919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61495" name="Oval 292"/>
            <p:cNvSpPr>
              <a:spLocks noChangeAspect="1" noChangeArrowheads="1"/>
            </p:cNvSpPr>
            <p:nvPr/>
          </p:nvSpPr>
          <p:spPr bwMode="auto">
            <a:xfrm>
              <a:off x="3071" y="1919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1496" name="Oval 293"/>
            <p:cNvSpPr>
              <a:spLocks noChangeAspect="1" noChangeArrowheads="1"/>
            </p:cNvSpPr>
            <p:nvPr/>
          </p:nvSpPr>
          <p:spPr bwMode="auto">
            <a:xfrm>
              <a:off x="3263" y="1919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1497" name="Oval 294"/>
            <p:cNvSpPr>
              <a:spLocks noChangeAspect="1" noChangeArrowheads="1"/>
            </p:cNvSpPr>
            <p:nvPr/>
          </p:nvSpPr>
          <p:spPr bwMode="auto">
            <a:xfrm>
              <a:off x="2303" y="2111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1498" name="Oval 295"/>
            <p:cNvSpPr>
              <a:spLocks noChangeAspect="1" noChangeArrowheads="1"/>
            </p:cNvSpPr>
            <p:nvPr/>
          </p:nvSpPr>
          <p:spPr bwMode="auto">
            <a:xfrm>
              <a:off x="2495" y="2111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 b="1"/>
                <a:t>2</a:t>
              </a:r>
            </a:p>
          </p:txBody>
        </p:sp>
        <p:sp>
          <p:nvSpPr>
            <p:cNvPr id="61499" name="Oval 296"/>
            <p:cNvSpPr>
              <a:spLocks noChangeAspect="1" noChangeArrowheads="1"/>
            </p:cNvSpPr>
            <p:nvPr/>
          </p:nvSpPr>
          <p:spPr bwMode="auto">
            <a:xfrm>
              <a:off x="2687" y="2111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61500" name="Oval 297"/>
            <p:cNvSpPr>
              <a:spLocks noChangeAspect="1" noChangeArrowheads="1"/>
            </p:cNvSpPr>
            <p:nvPr/>
          </p:nvSpPr>
          <p:spPr bwMode="auto">
            <a:xfrm>
              <a:off x="2879" y="2111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 b="1"/>
                <a:t>3</a:t>
              </a:r>
            </a:p>
          </p:txBody>
        </p:sp>
        <p:sp>
          <p:nvSpPr>
            <p:cNvPr id="61501" name="Oval 298"/>
            <p:cNvSpPr>
              <a:spLocks noChangeAspect="1" noChangeArrowheads="1"/>
            </p:cNvSpPr>
            <p:nvPr/>
          </p:nvSpPr>
          <p:spPr bwMode="auto">
            <a:xfrm>
              <a:off x="3071" y="2111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1502" name="Oval 299"/>
            <p:cNvSpPr>
              <a:spLocks noChangeAspect="1" noChangeArrowheads="1"/>
            </p:cNvSpPr>
            <p:nvPr/>
          </p:nvSpPr>
          <p:spPr bwMode="auto">
            <a:xfrm>
              <a:off x="2303" y="230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1503" name="Oval 300"/>
            <p:cNvSpPr>
              <a:spLocks noChangeAspect="1" noChangeArrowheads="1"/>
            </p:cNvSpPr>
            <p:nvPr/>
          </p:nvSpPr>
          <p:spPr bwMode="auto">
            <a:xfrm>
              <a:off x="2495" y="230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1504" name="Oval 301"/>
            <p:cNvSpPr>
              <a:spLocks noChangeAspect="1" noChangeArrowheads="1"/>
            </p:cNvSpPr>
            <p:nvPr/>
          </p:nvSpPr>
          <p:spPr bwMode="auto">
            <a:xfrm>
              <a:off x="2687" y="230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1505" name="Oval 302"/>
            <p:cNvSpPr>
              <a:spLocks noChangeAspect="1" noChangeArrowheads="1"/>
            </p:cNvSpPr>
            <p:nvPr/>
          </p:nvSpPr>
          <p:spPr bwMode="auto">
            <a:xfrm>
              <a:off x="2879" y="230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1506" name="Oval 303"/>
            <p:cNvSpPr>
              <a:spLocks noChangeAspect="1" noChangeArrowheads="1"/>
            </p:cNvSpPr>
            <p:nvPr/>
          </p:nvSpPr>
          <p:spPr bwMode="auto">
            <a:xfrm>
              <a:off x="3071" y="230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</p:grpSp>
      <p:graphicFrame>
        <p:nvGraphicFramePr>
          <p:cNvPr id="19760" name="Group 304"/>
          <p:cNvGraphicFramePr>
            <a:graphicFrameLocks noGrp="1"/>
          </p:cNvGraphicFramePr>
          <p:nvPr/>
        </p:nvGraphicFramePr>
        <p:xfrm>
          <a:off x="8001000" y="1609725"/>
          <a:ext cx="381000" cy="3048000"/>
        </p:xfrm>
        <a:graphic>
          <a:graphicData uri="http://schemas.openxmlformats.org/drawingml/2006/table">
            <a:tbl>
              <a:tblPr/>
              <a:tblGrid>
                <a:gridCol w="381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7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4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3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2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488412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FF259D71-D6EC-43CE-981D-B0F2E2848F26}" type="slidenum">
              <a:rPr lang="en-US" altLang="en-US" sz="1400"/>
              <a:pPr>
                <a:spcBef>
                  <a:spcPct val="0"/>
                </a:spcBef>
                <a:buFontTx/>
                <a:buNone/>
              </a:pPr>
              <a:t>20</a:t>
            </a:fld>
            <a:endParaRPr lang="en-US" altLang="en-US" sz="1400"/>
          </a:p>
        </p:txBody>
      </p:sp>
      <p:sp>
        <p:nvSpPr>
          <p:cNvPr id="62467" name="Text Box 264"/>
          <p:cNvSpPr txBox="1">
            <a:spLocks noChangeArrowheads="1"/>
          </p:cNvSpPr>
          <p:nvPr/>
        </p:nvSpPr>
        <p:spPr bwMode="auto">
          <a:xfrm>
            <a:off x="1866900" y="228600"/>
            <a:ext cx="8458200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b="1">
                <a:solidFill>
                  <a:schemeClr val="accent2"/>
                </a:solidFill>
              </a:rPr>
              <a:t>Boundary Fill Algorithm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2800" b="1">
                <a:solidFill>
                  <a:srgbClr val="FF0000"/>
                </a:solidFill>
              </a:rPr>
              <a:t>8-connected (Example)</a:t>
            </a:r>
            <a:r>
              <a:rPr lang="en-US" altLang="en-US" b="1">
                <a:solidFill>
                  <a:schemeClr val="accent2"/>
                </a:solidFill>
              </a:rPr>
              <a:t> </a:t>
            </a:r>
            <a:r>
              <a:rPr lang="en-US" altLang="en-US" sz="2800"/>
              <a:t> </a:t>
            </a:r>
          </a:p>
        </p:txBody>
      </p:sp>
      <p:grpSp>
        <p:nvGrpSpPr>
          <p:cNvPr id="62468" name="Group 330"/>
          <p:cNvGrpSpPr>
            <a:grpSpLocks/>
          </p:cNvGrpSpPr>
          <p:nvPr/>
        </p:nvGrpSpPr>
        <p:grpSpPr bwMode="auto">
          <a:xfrm>
            <a:off x="5180014" y="1827214"/>
            <a:ext cx="2408237" cy="2103437"/>
            <a:chOff x="2303" y="1151"/>
            <a:chExt cx="1517" cy="1325"/>
          </a:xfrm>
        </p:grpSpPr>
        <p:sp>
          <p:nvSpPr>
            <p:cNvPr id="62492" name="Oval 265"/>
            <p:cNvSpPr>
              <a:spLocks noChangeAspect="1" noChangeArrowheads="1"/>
            </p:cNvSpPr>
            <p:nvPr/>
          </p:nvSpPr>
          <p:spPr bwMode="auto">
            <a:xfrm>
              <a:off x="2879" y="1151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2493" name="Oval 266"/>
            <p:cNvSpPr>
              <a:spLocks noChangeAspect="1" noChangeArrowheads="1"/>
            </p:cNvSpPr>
            <p:nvPr/>
          </p:nvSpPr>
          <p:spPr bwMode="auto">
            <a:xfrm>
              <a:off x="3071" y="1151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2494" name="Oval 267"/>
            <p:cNvSpPr>
              <a:spLocks noChangeAspect="1" noChangeArrowheads="1"/>
            </p:cNvSpPr>
            <p:nvPr/>
          </p:nvSpPr>
          <p:spPr bwMode="auto">
            <a:xfrm>
              <a:off x="3263" y="1151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2495" name="Oval 268"/>
            <p:cNvSpPr>
              <a:spLocks noChangeAspect="1" noChangeArrowheads="1"/>
            </p:cNvSpPr>
            <p:nvPr/>
          </p:nvSpPr>
          <p:spPr bwMode="auto">
            <a:xfrm>
              <a:off x="3455" y="1151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2496" name="Oval 269"/>
            <p:cNvSpPr>
              <a:spLocks noChangeAspect="1" noChangeArrowheads="1"/>
            </p:cNvSpPr>
            <p:nvPr/>
          </p:nvSpPr>
          <p:spPr bwMode="auto">
            <a:xfrm>
              <a:off x="3647" y="1151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2497" name="Oval 270"/>
            <p:cNvSpPr>
              <a:spLocks noChangeAspect="1" noChangeArrowheads="1"/>
            </p:cNvSpPr>
            <p:nvPr/>
          </p:nvSpPr>
          <p:spPr bwMode="auto">
            <a:xfrm>
              <a:off x="2879" y="134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2498" name="Oval 271"/>
            <p:cNvSpPr>
              <a:spLocks noChangeAspect="1" noChangeArrowheads="1"/>
            </p:cNvSpPr>
            <p:nvPr/>
          </p:nvSpPr>
          <p:spPr bwMode="auto">
            <a:xfrm>
              <a:off x="3071" y="1343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62499" name="Oval 272"/>
            <p:cNvSpPr>
              <a:spLocks noChangeAspect="1" noChangeArrowheads="1"/>
            </p:cNvSpPr>
            <p:nvPr/>
          </p:nvSpPr>
          <p:spPr bwMode="auto">
            <a:xfrm>
              <a:off x="3263" y="1343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62500" name="Oval 273"/>
            <p:cNvSpPr>
              <a:spLocks noChangeAspect="1" noChangeArrowheads="1"/>
            </p:cNvSpPr>
            <p:nvPr/>
          </p:nvSpPr>
          <p:spPr bwMode="auto">
            <a:xfrm>
              <a:off x="3455" y="1343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62501" name="Oval 274"/>
            <p:cNvSpPr>
              <a:spLocks noChangeAspect="1" noChangeArrowheads="1"/>
            </p:cNvSpPr>
            <p:nvPr/>
          </p:nvSpPr>
          <p:spPr bwMode="auto">
            <a:xfrm>
              <a:off x="3647" y="134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2502" name="Oval 275"/>
            <p:cNvSpPr>
              <a:spLocks noChangeAspect="1" noChangeArrowheads="1"/>
            </p:cNvSpPr>
            <p:nvPr/>
          </p:nvSpPr>
          <p:spPr bwMode="auto">
            <a:xfrm>
              <a:off x="2879" y="1535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2503" name="Oval 276"/>
            <p:cNvSpPr>
              <a:spLocks noChangeAspect="1" noChangeArrowheads="1"/>
            </p:cNvSpPr>
            <p:nvPr/>
          </p:nvSpPr>
          <p:spPr bwMode="auto">
            <a:xfrm>
              <a:off x="3072" y="1536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62504" name="Oval 277"/>
            <p:cNvSpPr>
              <a:spLocks noChangeAspect="1" noChangeArrowheads="1"/>
            </p:cNvSpPr>
            <p:nvPr/>
          </p:nvSpPr>
          <p:spPr bwMode="auto">
            <a:xfrm>
              <a:off x="3263" y="1535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62505" name="Oval 278"/>
            <p:cNvSpPr>
              <a:spLocks noChangeAspect="1" noChangeArrowheads="1"/>
            </p:cNvSpPr>
            <p:nvPr/>
          </p:nvSpPr>
          <p:spPr bwMode="auto">
            <a:xfrm>
              <a:off x="3455" y="1535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62506" name="Oval 279"/>
            <p:cNvSpPr>
              <a:spLocks noChangeAspect="1" noChangeArrowheads="1"/>
            </p:cNvSpPr>
            <p:nvPr/>
          </p:nvSpPr>
          <p:spPr bwMode="auto">
            <a:xfrm>
              <a:off x="3647" y="1535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2507" name="Oval 280"/>
            <p:cNvSpPr>
              <a:spLocks noChangeAspect="1" noChangeArrowheads="1"/>
            </p:cNvSpPr>
            <p:nvPr/>
          </p:nvSpPr>
          <p:spPr bwMode="auto">
            <a:xfrm>
              <a:off x="2303" y="172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2508" name="Oval 281"/>
            <p:cNvSpPr>
              <a:spLocks noChangeAspect="1" noChangeArrowheads="1"/>
            </p:cNvSpPr>
            <p:nvPr/>
          </p:nvSpPr>
          <p:spPr bwMode="auto">
            <a:xfrm>
              <a:off x="2495" y="172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2509" name="Oval 282"/>
            <p:cNvSpPr>
              <a:spLocks noChangeAspect="1" noChangeArrowheads="1"/>
            </p:cNvSpPr>
            <p:nvPr/>
          </p:nvSpPr>
          <p:spPr bwMode="auto">
            <a:xfrm>
              <a:off x="2687" y="172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2510" name="Oval 283"/>
            <p:cNvSpPr>
              <a:spLocks noChangeAspect="1" noChangeArrowheads="1"/>
            </p:cNvSpPr>
            <p:nvPr/>
          </p:nvSpPr>
          <p:spPr bwMode="auto">
            <a:xfrm>
              <a:off x="2879" y="172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2511" name="Oval 284"/>
            <p:cNvSpPr>
              <a:spLocks noChangeAspect="1" noChangeArrowheads="1"/>
            </p:cNvSpPr>
            <p:nvPr/>
          </p:nvSpPr>
          <p:spPr bwMode="auto">
            <a:xfrm>
              <a:off x="3071" y="1727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62512" name="Oval 285"/>
            <p:cNvSpPr>
              <a:spLocks noChangeAspect="1" noChangeArrowheads="1"/>
            </p:cNvSpPr>
            <p:nvPr/>
          </p:nvSpPr>
          <p:spPr bwMode="auto">
            <a:xfrm>
              <a:off x="3263" y="172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2513" name="Oval 286"/>
            <p:cNvSpPr>
              <a:spLocks noChangeAspect="1" noChangeArrowheads="1"/>
            </p:cNvSpPr>
            <p:nvPr/>
          </p:nvSpPr>
          <p:spPr bwMode="auto">
            <a:xfrm>
              <a:off x="3455" y="172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2514" name="Oval 287"/>
            <p:cNvSpPr>
              <a:spLocks noChangeAspect="1" noChangeArrowheads="1"/>
            </p:cNvSpPr>
            <p:nvPr/>
          </p:nvSpPr>
          <p:spPr bwMode="auto">
            <a:xfrm>
              <a:off x="3647" y="172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2515" name="Oval 288"/>
            <p:cNvSpPr>
              <a:spLocks noChangeAspect="1" noChangeArrowheads="1"/>
            </p:cNvSpPr>
            <p:nvPr/>
          </p:nvSpPr>
          <p:spPr bwMode="auto">
            <a:xfrm>
              <a:off x="2303" y="1919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2516" name="Oval 289"/>
            <p:cNvSpPr>
              <a:spLocks noChangeAspect="1" noChangeArrowheads="1"/>
            </p:cNvSpPr>
            <p:nvPr/>
          </p:nvSpPr>
          <p:spPr bwMode="auto">
            <a:xfrm>
              <a:off x="2495" y="1919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 b="1"/>
                <a:t>4</a:t>
              </a:r>
            </a:p>
          </p:txBody>
        </p:sp>
        <p:sp>
          <p:nvSpPr>
            <p:cNvPr id="62517" name="Oval 290"/>
            <p:cNvSpPr>
              <a:spLocks noChangeAspect="1" noChangeArrowheads="1"/>
            </p:cNvSpPr>
            <p:nvPr/>
          </p:nvSpPr>
          <p:spPr bwMode="auto">
            <a:xfrm>
              <a:off x="2687" y="1919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 b="1"/>
                <a:t>1</a:t>
              </a:r>
            </a:p>
          </p:txBody>
        </p:sp>
        <p:sp>
          <p:nvSpPr>
            <p:cNvPr id="62518" name="Oval 291"/>
            <p:cNvSpPr>
              <a:spLocks noChangeAspect="1" noChangeArrowheads="1"/>
            </p:cNvSpPr>
            <p:nvPr/>
          </p:nvSpPr>
          <p:spPr bwMode="auto">
            <a:xfrm>
              <a:off x="2879" y="1919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62519" name="Oval 292"/>
            <p:cNvSpPr>
              <a:spLocks noChangeAspect="1" noChangeArrowheads="1"/>
            </p:cNvSpPr>
            <p:nvPr/>
          </p:nvSpPr>
          <p:spPr bwMode="auto">
            <a:xfrm>
              <a:off x="3071" y="1919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2520" name="Oval 293"/>
            <p:cNvSpPr>
              <a:spLocks noChangeAspect="1" noChangeArrowheads="1"/>
            </p:cNvSpPr>
            <p:nvPr/>
          </p:nvSpPr>
          <p:spPr bwMode="auto">
            <a:xfrm>
              <a:off x="3263" y="1919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2521" name="Oval 294"/>
            <p:cNvSpPr>
              <a:spLocks noChangeAspect="1" noChangeArrowheads="1"/>
            </p:cNvSpPr>
            <p:nvPr/>
          </p:nvSpPr>
          <p:spPr bwMode="auto">
            <a:xfrm>
              <a:off x="2303" y="2111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2522" name="Oval 295"/>
            <p:cNvSpPr>
              <a:spLocks noChangeAspect="1" noChangeArrowheads="1"/>
            </p:cNvSpPr>
            <p:nvPr/>
          </p:nvSpPr>
          <p:spPr bwMode="auto">
            <a:xfrm>
              <a:off x="2495" y="2111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 b="1"/>
                <a:t>2</a:t>
              </a:r>
            </a:p>
          </p:txBody>
        </p:sp>
        <p:sp>
          <p:nvSpPr>
            <p:cNvPr id="62523" name="Oval 296"/>
            <p:cNvSpPr>
              <a:spLocks noChangeAspect="1" noChangeArrowheads="1"/>
            </p:cNvSpPr>
            <p:nvPr/>
          </p:nvSpPr>
          <p:spPr bwMode="auto">
            <a:xfrm>
              <a:off x="2687" y="2111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62524" name="Oval 297"/>
            <p:cNvSpPr>
              <a:spLocks noChangeAspect="1" noChangeArrowheads="1"/>
            </p:cNvSpPr>
            <p:nvPr/>
          </p:nvSpPr>
          <p:spPr bwMode="auto">
            <a:xfrm>
              <a:off x="2879" y="2111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 b="1"/>
                <a:t>3</a:t>
              </a:r>
            </a:p>
          </p:txBody>
        </p:sp>
        <p:sp>
          <p:nvSpPr>
            <p:cNvPr id="62525" name="Oval 298"/>
            <p:cNvSpPr>
              <a:spLocks noChangeAspect="1" noChangeArrowheads="1"/>
            </p:cNvSpPr>
            <p:nvPr/>
          </p:nvSpPr>
          <p:spPr bwMode="auto">
            <a:xfrm>
              <a:off x="3071" y="2111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2526" name="Oval 299"/>
            <p:cNvSpPr>
              <a:spLocks noChangeAspect="1" noChangeArrowheads="1"/>
            </p:cNvSpPr>
            <p:nvPr/>
          </p:nvSpPr>
          <p:spPr bwMode="auto">
            <a:xfrm>
              <a:off x="2303" y="230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2527" name="Oval 300"/>
            <p:cNvSpPr>
              <a:spLocks noChangeAspect="1" noChangeArrowheads="1"/>
            </p:cNvSpPr>
            <p:nvPr/>
          </p:nvSpPr>
          <p:spPr bwMode="auto">
            <a:xfrm>
              <a:off x="2495" y="230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2528" name="Oval 301"/>
            <p:cNvSpPr>
              <a:spLocks noChangeAspect="1" noChangeArrowheads="1"/>
            </p:cNvSpPr>
            <p:nvPr/>
          </p:nvSpPr>
          <p:spPr bwMode="auto">
            <a:xfrm>
              <a:off x="2687" y="230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2529" name="Oval 302"/>
            <p:cNvSpPr>
              <a:spLocks noChangeAspect="1" noChangeArrowheads="1"/>
            </p:cNvSpPr>
            <p:nvPr/>
          </p:nvSpPr>
          <p:spPr bwMode="auto">
            <a:xfrm>
              <a:off x="2879" y="230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2530" name="Oval 303"/>
            <p:cNvSpPr>
              <a:spLocks noChangeAspect="1" noChangeArrowheads="1"/>
            </p:cNvSpPr>
            <p:nvPr/>
          </p:nvSpPr>
          <p:spPr bwMode="auto">
            <a:xfrm>
              <a:off x="3071" y="230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</p:grpSp>
      <p:graphicFrame>
        <p:nvGraphicFramePr>
          <p:cNvPr id="48432" name="Group 304"/>
          <p:cNvGraphicFramePr>
            <a:graphicFrameLocks noGrp="1"/>
          </p:cNvGraphicFramePr>
          <p:nvPr/>
        </p:nvGraphicFramePr>
        <p:xfrm>
          <a:off x="8001000" y="1609725"/>
          <a:ext cx="381000" cy="3048000"/>
        </p:xfrm>
        <a:graphic>
          <a:graphicData uri="http://schemas.openxmlformats.org/drawingml/2006/table">
            <a:tbl>
              <a:tblPr/>
              <a:tblGrid>
                <a:gridCol w="381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4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3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2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63198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390ED0F-D02B-4F99-AA33-A94808B694FD}" type="slidenum">
              <a:rPr lang="en-US" altLang="en-US" sz="1400"/>
              <a:pPr>
                <a:spcBef>
                  <a:spcPct val="0"/>
                </a:spcBef>
                <a:buFontTx/>
                <a:buNone/>
              </a:pPr>
              <a:t>21</a:t>
            </a:fld>
            <a:endParaRPr lang="en-US" altLang="en-US" sz="1400"/>
          </a:p>
        </p:txBody>
      </p:sp>
      <p:sp>
        <p:nvSpPr>
          <p:cNvPr id="63491" name="Text Box 264"/>
          <p:cNvSpPr txBox="1">
            <a:spLocks noChangeArrowheads="1"/>
          </p:cNvSpPr>
          <p:nvPr/>
        </p:nvSpPr>
        <p:spPr bwMode="auto">
          <a:xfrm>
            <a:off x="1866900" y="228600"/>
            <a:ext cx="8458200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b="1">
                <a:solidFill>
                  <a:schemeClr val="accent2"/>
                </a:solidFill>
              </a:rPr>
              <a:t>Boundary Fill Algorithm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2800" b="1">
                <a:solidFill>
                  <a:srgbClr val="FF0000"/>
                </a:solidFill>
              </a:rPr>
              <a:t>8-connected (Example)</a:t>
            </a:r>
            <a:r>
              <a:rPr lang="en-US" altLang="en-US" b="1">
                <a:solidFill>
                  <a:schemeClr val="accent2"/>
                </a:solidFill>
              </a:rPr>
              <a:t> </a:t>
            </a:r>
            <a:r>
              <a:rPr lang="en-US" altLang="en-US" sz="2800"/>
              <a:t> </a:t>
            </a:r>
          </a:p>
        </p:txBody>
      </p:sp>
      <p:grpSp>
        <p:nvGrpSpPr>
          <p:cNvPr id="63492" name="Group 330"/>
          <p:cNvGrpSpPr>
            <a:grpSpLocks/>
          </p:cNvGrpSpPr>
          <p:nvPr/>
        </p:nvGrpSpPr>
        <p:grpSpPr bwMode="auto">
          <a:xfrm>
            <a:off x="5180014" y="1827214"/>
            <a:ext cx="2408237" cy="2103437"/>
            <a:chOff x="2303" y="1151"/>
            <a:chExt cx="1517" cy="1325"/>
          </a:xfrm>
        </p:grpSpPr>
        <p:sp>
          <p:nvSpPr>
            <p:cNvPr id="63516" name="Oval 265"/>
            <p:cNvSpPr>
              <a:spLocks noChangeAspect="1" noChangeArrowheads="1"/>
            </p:cNvSpPr>
            <p:nvPr/>
          </p:nvSpPr>
          <p:spPr bwMode="auto">
            <a:xfrm>
              <a:off x="2879" y="1151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3517" name="Oval 266"/>
            <p:cNvSpPr>
              <a:spLocks noChangeAspect="1" noChangeArrowheads="1"/>
            </p:cNvSpPr>
            <p:nvPr/>
          </p:nvSpPr>
          <p:spPr bwMode="auto">
            <a:xfrm>
              <a:off x="3071" y="1151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3518" name="Oval 267"/>
            <p:cNvSpPr>
              <a:spLocks noChangeAspect="1" noChangeArrowheads="1"/>
            </p:cNvSpPr>
            <p:nvPr/>
          </p:nvSpPr>
          <p:spPr bwMode="auto">
            <a:xfrm>
              <a:off x="3263" y="1151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3519" name="Oval 268"/>
            <p:cNvSpPr>
              <a:spLocks noChangeAspect="1" noChangeArrowheads="1"/>
            </p:cNvSpPr>
            <p:nvPr/>
          </p:nvSpPr>
          <p:spPr bwMode="auto">
            <a:xfrm>
              <a:off x="3455" y="1151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3520" name="Oval 269"/>
            <p:cNvSpPr>
              <a:spLocks noChangeAspect="1" noChangeArrowheads="1"/>
            </p:cNvSpPr>
            <p:nvPr/>
          </p:nvSpPr>
          <p:spPr bwMode="auto">
            <a:xfrm>
              <a:off x="3647" y="1151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3521" name="Oval 270"/>
            <p:cNvSpPr>
              <a:spLocks noChangeAspect="1" noChangeArrowheads="1"/>
            </p:cNvSpPr>
            <p:nvPr/>
          </p:nvSpPr>
          <p:spPr bwMode="auto">
            <a:xfrm>
              <a:off x="2879" y="134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3522" name="Oval 271"/>
            <p:cNvSpPr>
              <a:spLocks noChangeAspect="1" noChangeArrowheads="1"/>
            </p:cNvSpPr>
            <p:nvPr/>
          </p:nvSpPr>
          <p:spPr bwMode="auto">
            <a:xfrm>
              <a:off x="3071" y="1343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63523" name="Oval 272"/>
            <p:cNvSpPr>
              <a:spLocks noChangeAspect="1" noChangeArrowheads="1"/>
            </p:cNvSpPr>
            <p:nvPr/>
          </p:nvSpPr>
          <p:spPr bwMode="auto">
            <a:xfrm>
              <a:off x="3263" y="1343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63524" name="Oval 273"/>
            <p:cNvSpPr>
              <a:spLocks noChangeAspect="1" noChangeArrowheads="1"/>
            </p:cNvSpPr>
            <p:nvPr/>
          </p:nvSpPr>
          <p:spPr bwMode="auto">
            <a:xfrm>
              <a:off x="3455" y="1343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63525" name="Oval 274"/>
            <p:cNvSpPr>
              <a:spLocks noChangeAspect="1" noChangeArrowheads="1"/>
            </p:cNvSpPr>
            <p:nvPr/>
          </p:nvSpPr>
          <p:spPr bwMode="auto">
            <a:xfrm>
              <a:off x="3647" y="134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3526" name="Oval 275"/>
            <p:cNvSpPr>
              <a:spLocks noChangeAspect="1" noChangeArrowheads="1"/>
            </p:cNvSpPr>
            <p:nvPr/>
          </p:nvSpPr>
          <p:spPr bwMode="auto">
            <a:xfrm>
              <a:off x="2879" y="1535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3527" name="Oval 276"/>
            <p:cNvSpPr>
              <a:spLocks noChangeAspect="1" noChangeArrowheads="1"/>
            </p:cNvSpPr>
            <p:nvPr/>
          </p:nvSpPr>
          <p:spPr bwMode="auto">
            <a:xfrm>
              <a:off x="3072" y="1536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63528" name="Oval 277"/>
            <p:cNvSpPr>
              <a:spLocks noChangeAspect="1" noChangeArrowheads="1"/>
            </p:cNvSpPr>
            <p:nvPr/>
          </p:nvSpPr>
          <p:spPr bwMode="auto">
            <a:xfrm>
              <a:off x="3263" y="1535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63529" name="Oval 278"/>
            <p:cNvSpPr>
              <a:spLocks noChangeAspect="1" noChangeArrowheads="1"/>
            </p:cNvSpPr>
            <p:nvPr/>
          </p:nvSpPr>
          <p:spPr bwMode="auto">
            <a:xfrm>
              <a:off x="3455" y="1535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63530" name="Oval 279"/>
            <p:cNvSpPr>
              <a:spLocks noChangeAspect="1" noChangeArrowheads="1"/>
            </p:cNvSpPr>
            <p:nvPr/>
          </p:nvSpPr>
          <p:spPr bwMode="auto">
            <a:xfrm>
              <a:off x="3647" y="1535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3531" name="Oval 280"/>
            <p:cNvSpPr>
              <a:spLocks noChangeAspect="1" noChangeArrowheads="1"/>
            </p:cNvSpPr>
            <p:nvPr/>
          </p:nvSpPr>
          <p:spPr bwMode="auto">
            <a:xfrm>
              <a:off x="2303" y="172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3532" name="Oval 281"/>
            <p:cNvSpPr>
              <a:spLocks noChangeAspect="1" noChangeArrowheads="1"/>
            </p:cNvSpPr>
            <p:nvPr/>
          </p:nvSpPr>
          <p:spPr bwMode="auto">
            <a:xfrm>
              <a:off x="2495" y="172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3533" name="Oval 282"/>
            <p:cNvSpPr>
              <a:spLocks noChangeAspect="1" noChangeArrowheads="1"/>
            </p:cNvSpPr>
            <p:nvPr/>
          </p:nvSpPr>
          <p:spPr bwMode="auto">
            <a:xfrm>
              <a:off x="2687" y="172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3534" name="Oval 283"/>
            <p:cNvSpPr>
              <a:spLocks noChangeAspect="1" noChangeArrowheads="1"/>
            </p:cNvSpPr>
            <p:nvPr/>
          </p:nvSpPr>
          <p:spPr bwMode="auto">
            <a:xfrm>
              <a:off x="2879" y="172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3535" name="Oval 284"/>
            <p:cNvSpPr>
              <a:spLocks noChangeAspect="1" noChangeArrowheads="1"/>
            </p:cNvSpPr>
            <p:nvPr/>
          </p:nvSpPr>
          <p:spPr bwMode="auto">
            <a:xfrm>
              <a:off x="3071" y="1727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63536" name="Oval 285"/>
            <p:cNvSpPr>
              <a:spLocks noChangeAspect="1" noChangeArrowheads="1"/>
            </p:cNvSpPr>
            <p:nvPr/>
          </p:nvSpPr>
          <p:spPr bwMode="auto">
            <a:xfrm>
              <a:off x="3263" y="172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3537" name="Oval 286"/>
            <p:cNvSpPr>
              <a:spLocks noChangeAspect="1" noChangeArrowheads="1"/>
            </p:cNvSpPr>
            <p:nvPr/>
          </p:nvSpPr>
          <p:spPr bwMode="auto">
            <a:xfrm>
              <a:off x="3455" y="172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3538" name="Oval 287"/>
            <p:cNvSpPr>
              <a:spLocks noChangeAspect="1" noChangeArrowheads="1"/>
            </p:cNvSpPr>
            <p:nvPr/>
          </p:nvSpPr>
          <p:spPr bwMode="auto">
            <a:xfrm>
              <a:off x="3647" y="172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3539" name="Oval 288"/>
            <p:cNvSpPr>
              <a:spLocks noChangeAspect="1" noChangeArrowheads="1"/>
            </p:cNvSpPr>
            <p:nvPr/>
          </p:nvSpPr>
          <p:spPr bwMode="auto">
            <a:xfrm>
              <a:off x="2303" y="1919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3540" name="Oval 289"/>
            <p:cNvSpPr>
              <a:spLocks noChangeAspect="1" noChangeArrowheads="1"/>
            </p:cNvSpPr>
            <p:nvPr/>
          </p:nvSpPr>
          <p:spPr bwMode="auto">
            <a:xfrm>
              <a:off x="2495" y="1919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63541" name="Oval 290"/>
            <p:cNvSpPr>
              <a:spLocks noChangeAspect="1" noChangeArrowheads="1"/>
            </p:cNvSpPr>
            <p:nvPr/>
          </p:nvSpPr>
          <p:spPr bwMode="auto">
            <a:xfrm>
              <a:off x="2687" y="1919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 b="1"/>
                <a:t>1</a:t>
              </a:r>
            </a:p>
          </p:txBody>
        </p:sp>
        <p:sp>
          <p:nvSpPr>
            <p:cNvPr id="63542" name="Oval 291"/>
            <p:cNvSpPr>
              <a:spLocks noChangeAspect="1" noChangeArrowheads="1"/>
            </p:cNvSpPr>
            <p:nvPr/>
          </p:nvSpPr>
          <p:spPr bwMode="auto">
            <a:xfrm>
              <a:off x="2879" y="1919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63543" name="Oval 292"/>
            <p:cNvSpPr>
              <a:spLocks noChangeAspect="1" noChangeArrowheads="1"/>
            </p:cNvSpPr>
            <p:nvPr/>
          </p:nvSpPr>
          <p:spPr bwMode="auto">
            <a:xfrm>
              <a:off x="3071" y="1919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3544" name="Oval 293"/>
            <p:cNvSpPr>
              <a:spLocks noChangeAspect="1" noChangeArrowheads="1"/>
            </p:cNvSpPr>
            <p:nvPr/>
          </p:nvSpPr>
          <p:spPr bwMode="auto">
            <a:xfrm>
              <a:off x="3263" y="1919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3545" name="Oval 294"/>
            <p:cNvSpPr>
              <a:spLocks noChangeAspect="1" noChangeArrowheads="1"/>
            </p:cNvSpPr>
            <p:nvPr/>
          </p:nvSpPr>
          <p:spPr bwMode="auto">
            <a:xfrm>
              <a:off x="2303" y="2111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3546" name="Oval 295"/>
            <p:cNvSpPr>
              <a:spLocks noChangeAspect="1" noChangeArrowheads="1"/>
            </p:cNvSpPr>
            <p:nvPr/>
          </p:nvSpPr>
          <p:spPr bwMode="auto">
            <a:xfrm>
              <a:off x="2495" y="2111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 b="1"/>
                <a:t>2</a:t>
              </a:r>
            </a:p>
          </p:txBody>
        </p:sp>
        <p:sp>
          <p:nvSpPr>
            <p:cNvPr id="63547" name="Oval 296"/>
            <p:cNvSpPr>
              <a:spLocks noChangeAspect="1" noChangeArrowheads="1"/>
            </p:cNvSpPr>
            <p:nvPr/>
          </p:nvSpPr>
          <p:spPr bwMode="auto">
            <a:xfrm>
              <a:off x="2687" y="2111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63548" name="Oval 297"/>
            <p:cNvSpPr>
              <a:spLocks noChangeAspect="1" noChangeArrowheads="1"/>
            </p:cNvSpPr>
            <p:nvPr/>
          </p:nvSpPr>
          <p:spPr bwMode="auto">
            <a:xfrm>
              <a:off x="2879" y="2111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 b="1"/>
                <a:t>3</a:t>
              </a:r>
            </a:p>
          </p:txBody>
        </p:sp>
        <p:sp>
          <p:nvSpPr>
            <p:cNvPr id="63549" name="Oval 298"/>
            <p:cNvSpPr>
              <a:spLocks noChangeAspect="1" noChangeArrowheads="1"/>
            </p:cNvSpPr>
            <p:nvPr/>
          </p:nvSpPr>
          <p:spPr bwMode="auto">
            <a:xfrm>
              <a:off x="3071" y="2111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3550" name="Oval 299"/>
            <p:cNvSpPr>
              <a:spLocks noChangeAspect="1" noChangeArrowheads="1"/>
            </p:cNvSpPr>
            <p:nvPr/>
          </p:nvSpPr>
          <p:spPr bwMode="auto">
            <a:xfrm>
              <a:off x="2303" y="230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3551" name="Oval 300"/>
            <p:cNvSpPr>
              <a:spLocks noChangeAspect="1" noChangeArrowheads="1"/>
            </p:cNvSpPr>
            <p:nvPr/>
          </p:nvSpPr>
          <p:spPr bwMode="auto">
            <a:xfrm>
              <a:off x="2495" y="230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3552" name="Oval 301"/>
            <p:cNvSpPr>
              <a:spLocks noChangeAspect="1" noChangeArrowheads="1"/>
            </p:cNvSpPr>
            <p:nvPr/>
          </p:nvSpPr>
          <p:spPr bwMode="auto">
            <a:xfrm>
              <a:off x="2687" y="230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3553" name="Oval 302"/>
            <p:cNvSpPr>
              <a:spLocks noChangeAspect="1" noChangeArrowheads="1"/>
            </p:cNvSpPr>
            <p:nvPr/>
          </p:nvSpPr>
          <p:spPr bwMode="auto">
            <a:xfrm>
              <a:off x="2879" y="230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3554" name="Oval 303"/>
            <p:cNvSpPr>
              <a:spLocks noChangeAspect="1" noChangeArrowheads="1"/>
            </p:cNvSpPr>
            <p:nvPr/>
          </p:nvSpPr>
          <p:spPr bwMode="auto">
            <a:xfrm>
              <a:off x="3071" y="230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</p:grpSp>
      <p:graphicFrame>
        <p:nvGraphicFramePr>
          <p:cNvPr id="49456" name="Group 304"/>
          <p:cNvGraphicFramePr>
            <a:graphicFrameLocks noGrp="1"/>
          </p:cNvGraphicFramePr>
          <p:nvPr/>
        </p:nvGraphicFramePr>
        <p:xfrm>
          <a:off x="8001000" y="1609725"/>
          <a:ext cx="381000" cy="3048000"/>
        </p:xfrm>
        <a:graphic>
          <a:graphicData uri="http://schemas.openxmlformats.org/drawingml/2006/table">
            <a:tbl>
              <a:tblPr/>
              <a:tblGrid>
                <a:gridCol w="381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3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2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5445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E878663-D6DB-4CA6-BC55-CBA42DCD54E2}" type="slidenum">
              <a:rPr lang="en-US" altLang="en-US" sz="1400"/>
              <a:pPr>
                <a:spcBef>
                  <a:spcPct val="0"/>
                </a:spcBef>
                <a:buFontTx/>
                <a:buNone/>
              </a:pPr>
              <a:t>22</a:t>
            </a:fld>
            <a:endParaRPr lang="en-US" altLang="en-US" sz="1400"/>
          </a:p>
        </p:txBody>
      </p:sp>
      <p:sp>
        <p:nvSpPr>
          <p:cNvPr id="64515" name="Text Box 266"/>
          <p:cNvSpPr txBox="1">
            <a:spLocks noChangeArrowheads="1"/>
          </p:cNvSpPr>
          <p:nvPr/>
        </p:nvSpPr>
        <p:spPr bwMode="auto">
          <a:xfrm>
            <a:off x="1866900" y="228600"/>
            <a:ext cx="8458200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b="1">
                <a:solidFill>
                  <a:schemeClr val="accent2"/>
                </a:solidFill>
              </a:rPr>
              <a:t>Boundary Fill Algorithm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2800" b="1">
                <a:solidFill>
                  <a:srgbClr val="FF0000"/>
                </a:solidFill>
              </a:rPr>
              <a:t>8-connected (Example)</a:t>
            </a:r>
            <a:r>
              <a:rPr lang="en-US" altLang="en-US" b="1">
                <a:solidFill>
                  <a:schemeClr val="accent2"/>
                </a:solidFill>
              </a:rPr>
              <a:t> </a:t>
            </a:r>
            <a:r>
              <a:rPr lang="en-US" altLang="en-US" sz="2800"/>
              <a:t> </a:t>
            </a:r>
          </a:p>
        </p:txBody>
      </p:sp>
      <p:grpSp>
        <p:nvGrpSpPr>
          <p:cNvPr id="64516" name="Group 332"/>
          <p:cNvGrpSpPr>
            <a:grpSpLocks/>
          </p:cNvGrpSpPr>
          <p:nvPr/>
        </p:nvGrpSpPr>
        <p:grpSpPr bwMode="auto">
          <a:xfrm>
            <a:off x="5180014" y="1827214"/>
            <a:ext cx="2408237" cy="2103437"/>
            <a:chOff x="2303" y="1151"/>
            <a:chExt cx="1517" cy="1325"/>
          </a:xfrm>
        </p:grpSpPr>
        <p:sp>
          <p:nvSpPr>
            <p:cNvPr id="64540" name="Oval 267"/>
            <p:cNvSpPr>
              <a:spLocks noChangeAspect="1" noChangeArrowheads="1"/>
            </p:cNvSpPr>
            <p:nvPr/>
          </p:nvSpPr>
          <p:spPr bwMode="auto">
            <a:xfrm>
              <a:off x="2879" y="1151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4541" name="Oval 268"/>
            <p:cNvSpPr>
              <a:spLocks noChangeAspect="1" noChangeArrowheads="1"/>
            </p:cNvSpPr>
            <p:nvPr/>
          </p:nvSpPr>
          <p:spPr bwMode="auto">
            <a:xfrm>
              <a:off x="3071" y="1151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4542" name="Oval 269"/>
            <p:cNvSpPr>
              <a:spLocks noChangeAspect="1" noChangeArrowheads="1"/>
            </p:cNvSpPr>
            <p:nvPr/>
          </p:nvSpPr>
          <p:spPr bwMode="auto">
            <a:xfrm>
              <a:off x="3263" y="1151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4543" name="Oval 270"/>
            <p:cNvSpPr>
              <a:spLocks noChangeAspect="1" noChangeArrowheads="1"/>
            </p:cNvSpPr>
            <p:nvPr/>
          </p:nvSpPr>
          <p:spPr bwMode="auto">
            <a:xfrm>
              <a:off x="3455" y="1151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4544" name="Oval 271"/>
            <p:cNvSpPr>
              <a:spLocks noChangeAspect="1" noChangeArrowheads="1"/>
            </p:cNvSpPr>
            <p:nvPr/>
          </p:nvSpPr>
          <p:spPr bwMode="auto">
            <a:xfrm>
              <a:off x="3647" y="1151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4545" name="Oval 272"/>
            <p:cNvSpPr>
              <a:spLocks noChangeAspect="1" noChangeArrowheads="1"/>
            </p:cNvSpPr>
            <p:nvPr/>
          </p:nvSpPr>
          <p:spPr bwMode="auto">
            <a:xfrm>
              <a:off x="2879" y="134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4546" name="Oval 273"/>
            <p:cNvSpPr>
              <a:spLocks noChangeAspect="1" noChangeArrowheads="1"/>
            </p:cNvSpPr>
            <p:nvPr/>
          </p:nvSpPr>
          <p:spPr bwMode="auto">
            <a:xfrm>
              <a:off x="3071" y="1343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64547" name="Oval 274"/>
            <p:cNvSpPr>
              <a:spLocks noChangeAspect="1" noChangeArrowheads="1"/>
            </p:cNvSpPr>
            <p:nvPr/>
          </p:nvSpPr>
          <p:spPr bwMode="auto">
            <a:xfrm>
              <a:off x="3263" y="1343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64548" name="Oval 275"/>
            <p:cNvSpPr>
              <a:spLocks noChangeAspect="1" noChangeArrowheads="1"/>
            </p:cNvSpPr>
            <p:nvPr/>
          </p:nvSpPr>
          <p:spPr bwMode="auto">
            <a:xfrm>
              <a:off x="3455" y="1343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64549" name="Oval 276"/>
            <p:cNvSpPr>
              <a:spLocks noChangeAspect="1" noChangeArrowheads="1"/>
            </p:cNvSpPr>
            <p:nvPr/>
          </p:nvSpPr>
          <p:spPr bwMode="auto">
            <a:xfrm>
              <a:off x="3647" y="134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4550" name="Oval 277"/>
            <p:cNvSpPr>
              <a:spLocks noChangeAspect="1" noChangeArrowheads="1"/>
            </p:cNvSpPr>
            <p:nvPr/>
          </p:nvSpPr>
          <p:spPr bwMode="auto">
            <a:xfrm>
              <a:off x="2879" y="1535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4551" name="Oval 278"/>
            <p:cNvSpPr>
              <a:spLocks noChangeAspect="1" noChangeArrowheads="1"/>
            </p:cNvSpPr>
            <p:nvPr/>
          </p:nvSpPr>
          <p:spPr bwMode="auto">
            <a:xfrm>
              <a:off x="3072" y="1536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64552" name="Oval 279"/>
            <p:cNvSpPr>
              <a:spLocks noChangeAspect="1" noChangeArrowheads="1"/>
            </p:cNvSpPr>
            <p:nvPr/>
          </p:nvSpPr>
          <p:spPr bwMode="auto">
            <a:xfrm>
              <a:off x="3263" y="1535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64553" name="Oval 280"/>
            <p:cNvSpPr>
              <a:spLocks noChangeAspect="1" noChangeArrowheads="1"/>
            </p:cNvSpPr>
            <p:nvPr/>
          </p:nvSpPr>
          <p:spPr bwMode="auto">
            <a:xfrm>
              <a:off x="3455" y="1535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64554" name="Oval 281"/>
            <p:cNvSpPr>
              <a:spLocks noChangeAspect="1" noChangeArrowheads="1"/>
            </p:cNvSpPr>
            <p:nvPr/>
          </p:nvSpPr>
          <p:spPr bwMode="auto">
            <a:xfrm>
              <a:off x="3647" y="1535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4555" name="Oval 282"/>
            <p:cNvSpPr>
              <a:spLocks noChangeAspect="1" noChangeArrowheads="1"/>
            </p:cNvSpPr>
            <p:nvPr/>
          </p:nvSpPr>
          <p:spPr bwMode="auto">
            <a:xfrm>
              <a:off x="2303" y="172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4556" name="Oval 283"/>
            <p:cNvSpPr>
              <a:spLocks noChangeAspect="1" noChangeArrowheads="1"/>
            </p:cNvSpPr>
            <p:nvPr/>
          </p:nvSpPr>
          <p:spPr bwMode="auto">
            <a:xfrm>
              <a:off x="2495" y="172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4557" name="Oval 284"/>
            <p:cNvSpPr>
              <a:spLocks noChangeAspect="1" noChangeArrowheads="1"/>
            </p:cNvSpPr>
            <p:nvPr/>
          </p:nvSpPr>
          <p:spPr bwMode="auto">
            <a:xfrm>
              <a:off x="2687" y="172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4558" name="Oval 285"/>
            <p:cNvSpPr>
              <a:spLocks noChangeAspect="1" noChangeArrowheads="1"/>
            </p:cNvSpPr>
            <p:nvPr/>
          </p:nvSpPr>
          <p:spPr bwMode="auto">
            <a:xfrm>
              <a:off x="2879" y="172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4559" name="Oval 286"/>
            <p:cNvSpPr>
              <a:spLocks noChangeAspect="1" noChangeArrowheads="1"/>
            </p:cNvSpPr>
            <p:nvPr/>
          </p:nvSpPr>
          <p:spPr bwMode="auto">
            <a:xfrm>
              <a:off x="3071" y="1727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64560" name="Oval 287"/>
            <p:cNvSpPr>
              <a:spLocks noChangeAspect="1" noChangeArrowheads="1"/>
            </p:cNvSpPr>
            <p:nvPr/>
          </p:nvSpPr>
          <p:spPr bwMode="auto">
            <a:xfrm>
              <a:off x="3263" y="172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4561" name="Oval 288"/>
            <p:cNvSpPr>
              <a:spLocks noChangeAspect="1" noChangeArrowheads="1"/>
            </p:cNvSpPr>
            <p:nvPr/>
          </p:nvSpPr>
          <p:spPr bwMode="auto">
            <a:xfrm>
              <a:off x="3455" y="172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4562" name="Oval 289"/>
            <p:cNvSpPr>
              <a:spLocks noChangeAspect="1" noChangeArrowheads="1"/>
            </p:cNvSpPr>
            <p:nvPr/>
          </p:nvSpPr>
          <p:spPr bwMode="auto">
            <a:xfrm>
              <a:off x="3647" y="172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4563" name="Oval 290"/>
            <p:cNvSpPr>
              <a:spLocks noChangeAspect="1" noChangeArrowheads="1"/>
            </p:cNvSpPr>
            <p:nvPr/>
          </p:nvSpPr>
          <p:spPr bwMode="auto">
            <a:xfrm>
              <a:off x="2303" y="1919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4564" name="Oval 291"/>
            <p:cNvSpPr>
              <a:spLocks noChangeAspect="1" noChangeArrowheads="1"/>
            </p:cNvSpPr>
            <p:nvPr/>
          </p:nvSpPr>
          <p:spPr bwMode="auto">
            <a:xfrm>
              <a:off x="2495" y="1919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64565" name="Oval 292"/>
            <p:cNvSpPr>
              <a:spLocks noChangeAspect="1" noChangeArrowheads="1"/>
            </p:cNvSpPr>
            <p:nvPr/>
          </p:nvSpPr>
          <p:spPr bwMode="auto">
            <a:xfrm>
              <a:off x="2687" y="1919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 b="1"/>
                <a:t>1</a:t>
              </a:r>
            </a:p>
          </p:txBody>
        </p:sp>
        <p:sp>
          <p:nvSpPr>
            <p:cNvPr id="64566" name="Oval 293"/>
            <p:cNvSpPr>
              <a:spLocks noChangeAspect="1" noChangeArrowheads="1"/>
            </p:cNvSpPr>
            <p:nvPr/>
          </p:nvSpPr>
          <p:spPr bwMode="auto">
            <a:xfrm>
              <a:off x="2879" y="1919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64567" name="Oval 294"/>
            <p:cNvSpPr>
              <a:spLocks noChangeAspect="1" noChangeArrowheads="1"/>
            </p:cNvSpPr>
            <p:nvPr/>
          </p:nvSpPr>
          <p:spPr bwMode="auto">
            <a:xfrm>
              <a:off x="3071" y="1919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4568" name="Oval 295"/>
            <p:cNvSpPr>
              <a:spLocks noChangeAspect="1" noChangeArrowheads="1"/>
            </p:cNvSpPr>
            <p:nvPr/>
          </p:nvSpPr>
          <p:spPr bwMode="auto">
            <a:xfrm>
              <a:off x="3263" y="1919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4569" name="Oval 296"/>
            <p:cNvSpPr>
              <a:spLocks noChangeAspect="1" noChangeArrowheads="1"/>
            </p:cNvSpPr>
            <p:nvPr/>
          </p:nvSpPr>
          <p:spPr bwMode="auto">
            <a:xfrm>
              <a:off x="2303" y="2111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4570" name="Oval 297"/>
            <p:cNvSpPr>
              <a:spLocks noChangeAspect="1" noChangeArrowheads="1"/>
            </p:cNvSpPr>
            <p:nvPr/>
          </p:nvSpPr>
          <p:spPr bwMode="auto">
            <a:xfrm>
              <a:off x="2495" y="2111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 b="1"/>
                <a:t>2</a:t>
              </a:r>
            </a:p>
          </p:txBody>
        </p:sp>
        <p:sp>
          <p:nvSpPr>
            <p:cNvPr id="64571" name="Oval 298"/>
            <p:cNvSpPr>
              <a:spLocks noChangeAspect="1" noChangeArrowheads="1"/>
            </p:cNvSpPr>
            <p:nvPr/>
          </p:nvSpPr>
          <p:spPr bwMode="auto">
            <a:xfrm>
              <a:off x="2687" y="2111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64572" name="Oval 299"/>
            <p:cNvSpPr>
              <a:spLocks noChangeAspect="1" noChangeArrowheads="1"/>
            </p:cNvSpPr>
            <p:nvPr/>
          </p:nvSpPr>
          <p:spPr bwMode="auto">
            <a:xfrm>
              <a:off x="2879" y="2111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64573" name="Oval 300"/>
            <p:cNvSpPr>
              <a:spLocks noChangeAspect="1" noChangeArrowheads="1"/>
            </p:cNvSpPr>
            <p:nvPr/>
          </p:nvSpPr>
          <p:spPr bwMode="auto">
            <a:xfrm>
              <a:off x="3071" y="2111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4574" name="Oval 301"/>
            <p:cNvSpPr>
              <a:spLocks noChangeAspect="1" noChangeArrowheads="1"/>
            </p:cNvSpPr>
            <p:nvPr/>
          </p:nvSpPr>
          <p:spPr bwMode="auto">
            <a:xfrm>
              <a:off x="2303" y="230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4575" name="Oval 302"/>
            <p:cNvSpPr>
              <a:spLocks noChangeAspect="1" noChangeArrowheads="1"/>
            </p:cNvSpPr>
            <p:nvPr/>
          </p:nvSpPr>
          <p:spPr bwMode="auto">
            <a:xfrm>
              <a:off x="2495" y="230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4576" name="Oval 303"/>
            <p:cNvSpPr>
              <a:spLocks noChangeAspect="1" noChangeArrowheads="1"/>
            </p:cNvSpPr>
            <p:nvPr/>
          </p:nvSpPr>
          <p:spPr bwMode="auto">
            <a:xfrm>
              <a:off x="2687" y="230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4577" name="Oval 304"/>
            <p:cNvSpPr>
              <a:spLocks noChangeAspect="1" noChangeArrowheads="1"/>
            </p:cNvSpPr>
            <p:nvPr/>
          </p:nvSpPr>
          <p:spPr bwMode="auto">
            <a:xfrm>
              <a:off x="2879" y="230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4578" name="Oval 305"/>
            <p:cNvSpPr>
              <a:spLocks noChangeAspect="1" noChangeArrowheads="1"/>
            </p:cNvSpPr>
            <p:nvPr/>
          </p:nvSpPr>
          <p:spPr bwMode="auto">
            <a:xfrm>
              <a:off x="3071" y="230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</p:grpSp>
      <p:graphicFrame>
        <p:nvGraphicFramePr>
          <p:cNvPr id="50482" name="Group 306"/>
          <p:cNvGraphicFramePr>
            <a:graphicFrameLocks noGrp="1"/>
          </p:cNvGraphicFramePr>
          <p:nvPr/>
        </p:nvGraphicFramePr>
        <p:xfrm>
          <a:off x="8001000" y="1609725"/>
          <a:ext cx="381000" cy="3048000"/>
        </p:xfrm>
        <a:graphic>
          <a:graphicData uri="http://schemas.openxmlformats.org/drawingml/2006/table">
            <a:tbl>
              <a:tblPr/>
              <a:tblGrid>
                <a:gridCol w="381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2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64133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F84573E8-52BE-4B0C-B48F-11BA71D621D8}" type="slidenum">
              <a:rPr lang="en-US" altLang="en-US" sz="1400"/>
              <a:pPr>
                <a:spcBef>
                  <a:spcPct val="0"/>
                </a:spcBef>
                <a:buFontTx/>
                <a:buNone/>
              </a:pPr>
              <a:t>23</a:t>
            </a:fld>
            <a:endParaRPr lang="en-US" altLang="en-US" sz="1400"/>
          </a:p>
        </p:txBody>
      </p:sp>
      <p:sp>
        <p:nvSpPr>
          <p:cNvPr id="65539" name="Text Box 264"/>
          <p:cNvSpPr txBox="1">
            <a:spLocks noChangeArrowheads="1"/>
          </p:cNvSpPr>
          <p:nvPr/>
        </p:nvSpPr>
        <p:spPr bwMode="auto">
          <a:xfrm>
            <a:off x="1866900" y="228600"/>
            <a:ext cx="8458200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b="1">
                <a:solidFill>
                  <a:schemeClr val="accent2"/>
                </a:solidFill>
              </a:rPr>
              <a:t>Boundary Fill Algorithm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2800" b="1">
                <a:solidFill>
                  <a:srgbClr val="FF0000"/>
                </a:solidFill>
              </a:rPr>
              <a:t>8-connected (Example)</a:t>
            </a:r>
            <a:r>
              <a:rPr lang="en-US" altLang="en-US" b="1">
                <a:solidFill>
                  <a:schemeClr val="accent2"/>
                </a:solidFill>
              </a:rPr>
              <a:t> </a:t>
            </a:r>
            <a:r>
              <a:rPr lang="en-US" altLang="en-US" sz="2800"/>
              <a:t> </a:t>
            </a:r>
          </a:p>
        </p:txBody>
      </p:sp>
      <p:grpSp>
        <p:nvGrpSpPr>
          <p:cNvPr id="65540" name="Group 330"/>
          <p:cNvGrpSpPr>
            <a:grpSpLocks/>
          </p:cNvGrpSpPr>
          <p:nvPr/>
        </p:nvGrpSpPr>
        <p:grpSpPr bwMode="auto">
          <a:xfrm>
            <a:off x="5180014" y="1827214"/>
            <a:ext cx="2408237" cy="2103437"/>
            <a:chOff x="2303" y="1151"/>
            <a:chExt cx="1517" cy="1325"/>
          </a:xfrm>
        </p:grpSpPr>
        <p:sp>
          <p:nvSpPr>
            <p:cNvPr id="65564" name="Oval 265"/>
            <p:cNvSpPr>
              <a:spLocks noChangeAspect="1" noChangeArrowheads="1"/>
            </p:cNvSpPr>
            <p:nvPr/>
          </p:nvSpPr>
          <p:spPr bwMode="auto">
            <a:xfrm>
              <a:off x="2879" y="1151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5565" name="Oval 266"/>
            <p:cNvSpPr>
              <a:spLocks noChangeAspect="1" noChangeArrowheads="1"/>
            </p:cNvSpPr>
            <p:nvPr/>
          </p:nvSpPr>
          <p:spPr bwMode="auto">
            <a:xfrm>
              <a:off x="3071" y="1151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5566" name="Oval 267"/>
            <p:cNvSpPr>
              <a:spLocks noChangeAspect="1" noChangeArrowheads="1"/>
            </p:cNvSpPr>
            <p:nvPr/>
          </p:nvSpPr>
          <p:spPr bwMode="auto">
            <a:xfrm>
              <a:off x="3263" y="1151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5567" name="Oval 268"/>
            <p:cNvSpPr>
              <a:spLocks noChangeAspect="1" noChangeArrowheads="1"/>
            </p:cNvSpPr>
            <p:nvPr/>
          </p:nvSpPr>
          <p:spPr bwMode="auto">
            <a:xfrm>
              <a:off x="3455" y="1151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5568" name="Oval 269"/>
            <p:cNvSpPr>
              <a:spLocks noChangeAspect="1" noChangeArrowheads="1"/>
            </p:cNvSpPr>
            <p:nvPr/>
          </p:nvSpPr>
          <p:spPr bwMode="auto">
            <a:xfrm>
              <a:off x="3647" y="1151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5569" name="Oval 270"/>
            <p:cNvSpPr>
              <a:spLocks noChangeAspect="1" noChangeArrowheads="1"/>
            </p:cNvSpPr>
            <p:nvPr/>
          </p:nvSpPr>
          <p:spPr bwMode="auto">
            <a:xfrm>
              <a:off x="2879" y="134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5570" name="Oval 271"/>
            <p:cNvSpPr>
              <a:spLocks noChangeAspect="1" noChangeArrowheads="1"/>
            </p:cNvSpPr>
            <p:nvPr/>
          </p:nvSpPr>
          <p:spPr bwMode="auto">
            <a:xfrm>
              <a:off x="3071" y="1343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65571" name="Oval 272"/>
            <p:cNvSpPr>
              <a:spLocks noChangeAspect="1" noChangeArrowheads="1"/>
            </p:cNvSpPr>
            <p:nvPr/>
          </p:nvSpPr>
          <p:spPr bwMode="auto">
            <a:xfrm>
              <a:off x="3263" y="1343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65572" name="Oval 273"/>
            <p:cNvSpPr>
              <a:spLocks noChangeAspect="1" noChangeArrowheads="1"/>
            </p:cNvSpPr>
            <p:nvPr/>
          </p:nvSpPr>
          <p:spPr bwMode="auto">
            <a:xfrm>
              <a:off x="3455" y="1343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65573" name="Oval 274"/>
            <p:cNvSpPr>
              <a:spLocks noChangeAspect="1" noChangeArrowheads="1"/>
            </p:cNvSpPr>
            <p:nvPr/>
          </p:nvSpPr>
          <p:spPr bwMode="auto">
            <a:xfrm>
              <a:off x="3647" y="134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5574" name="Oval 275"/>
            <p:cNvSpPr>
              <a:spLocks noChangeAspect="1" noChangeArrowheads="1"/>
            </p:cNvSpPr>
            <p:nvPr/>
          </p:nvSpPr>
          <p:spPr bwMode="auto">
            <a:xfrm>
              <a:off x="2879" y="1535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5575" name="Oval 276"/>
            <p:cNvSpPr>
              <a:spLocks noChangeAspect="1" noChangeArrowheads="1"/>
            </p:cNvSpPr>
            <p:nvPr/>
          </p:nvSpPr>
          <p:spPr bwMode="auto">
            <a:xfrm>
              <a:off x="3072" y="1536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65576" name="Oval 277"/>
            <p:cNvSpPr>
              <a:spLocks noChangeAspect="1" noChangeArrowheads="1"/>
            </p:cNvSpPr>
            <p:nvPr/>
          </p:nvSpPr>
          <p:spPr bwMode="auto">
            <a:xfrm>
              <a:off x="3263" y="1535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65577" name="Oval 278"/>
            <p:cNvSpPr>
              <a:spLocks noChangeAspect="1" noChangeArrowheads="1"/>
            </p:cNvSpPr>
            <p:nvPr/>
          </p:nvSpPr>
          <p:spPr bwMode="auto">
            <a:xfrm>
              <a:off x="3455" y="1535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65578" name="Oval 279"/>
            <p:cNvSpPr>
              <a:spLocks noChangeAspect="1" noChangeArrowheads="1"/>
            </p:cNvSpPr>
            <p:nvPr/>
          </p:nvSpPr>
          <p:spPr bwMode="auto">
            <a:xfrm>
              <a:off x="3647" y="1535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5579" name="Oval 280"/>
            <p:cNvSpPr>
              <a:spLocks noChangeAspect="1" noChangeArrowheads="1"/>
            </p:cNvSpPr>
            <p:nvPr/>
          </p:nvSpPr>
          <p:spPr bwMode="auto">
            <a:xfrm>
              <a:off x="2303" y="172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5580" name="Oval 281"/>
            <p:cNvSpPr>
              <a:spLocks noChangeAspect="1" noChangeArrowheads="1"/>
            </p:cNvSpPr>
            <p:nvPr/>
          </p:nvSpPr>
          <p:spPr bwMode="auto">
            <a:xfrm>
              <a:off x="2495" y="172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5581" name="Oval 282"/>
            <p:cNvSpPr>
              <a:spLocks noChangeAspect="1" noChangeArrowheads="1"/>
            </p:cNvSpPr>
            <p:nvPr/>
          </p:nvSpPr>
          <p:spPr bwMode="auto">
            <a:xfrm>
              <a:off x="2687" y="172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5582" name="Oval 283"/>
            <p:cNvSpPr>
              <a:spLocks noChangeAspect="1" noChangeArrowheads="1"/>
            </p:cNvSpPr>
            <p:nvPr/>
          </p:nvSpPr>
          <p:spPr bwMode="auto">
            <a:xfrm>
              <a:off x="2879" y="172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5583" name="Oval 284"/>
            <p:cNvSpPr>
              <a:spLocks noChangeAspect="1" noChangeArrowheads="1"/>
            </p:cNvSpPr>
            <p:nvPr/>
          </p:nvSpPr>
          <p:spPr bwMode="auto">
            <a:xfrm>
              <a:off x="3071" y="1727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65584" name="Oval 285"/>
            <p:cNvSpPr>
              <a:spLocks noChangeAspect="1" noChangeArrowheads="1"/>
            </p:cNvSpPr>
            <p:nvPr/>
          </p:nvSpPr>
          <p:spPr bwMode="auto">
            <a:xfrm>
              <a:off x="3263" y="172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5585" name="Oval 286"/>
            <p:cNvSpPr>
              <a:spLocks noChangeAspect="1" noChangeArrowheads="1"/>
            </p:cNvSpPr>
            <p:nvPr/>
          </p:nvSpPr>
          <p:spPr bwMode="auto">
            <a:xfrm>
              <a:off x="3455" y="172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5586" name="Oval 287"/>
            <p:cNvSpPr>
              <a:spLocks noChangeAspect="1" noChangeArrowheads="1"/>
            </p:cNvSpPr>
            <p:nvPr/>
          </p:nvSpPr>
          <p:spPr bwMode="auto">
            <a:xfrm>
              <a:off x="3647" y="172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5587" name="Oval 288"/>
            <p:cNvSpPr>
              <a:spLocks noChangeAspect="1" noChangeArrowheads="1"/>
            </p:cNvSpPr>
            <p:nvPr/>
          </p:nvSpPr>
          <p:spPr bwMode="auto">
            <a:xfrm>
              <a:off x="2303" y="1919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5588" name="Oval 289"/>
            <p:cNvSpPr>
              <a:spLocks noChangeAspect="1" noChangeArrowheads="1"/>
            </p:cNvSpPr>
            <p:nvPr/>
          </p:nvSpPr>
          <p:spPr bwMode="auto">
            <a:xfrm>
              <a:off x="2495" y="1919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65589" name="Oval 290"/>
            <p:cNvSpPr>
              <a:spLocks noChangeAspect="1" noChangeArrowheads="1"/>
            </p:cNvSpPr>
            <p:nvPr/>
          </p:nvSpPr>
          <p:spPr bwMode="auto">
            <a:xfrm>
              <a:off x="2687" y="1919"/>
              <a:ext cx="173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400" b="1"/>
                <a:t>1</a:t>
              </a:r>
            </a:p>
          </p:txBody>
        </p:sp>
        <p:sp>
          <p:nvSpPr>
            <p:cNvPr id="65590" name="Oval 291"/>
            <p:cNvSpPr>
              <a:spLocks noChangeAspect="1" noChangeArrowheads="1"/>
            </p:cNvSpPr>
            <p:nvPr/>
          </p:nvSpPr>
          <p:spPr bwMode="auto">
            <a:xfrm>
              <a:off x="2879" y="1919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65591" name="Oval 292"/>
            <p:cNvSpPr>
              <a:spLocks noChangeAspect="1" noChangeArrowheads="1"/>
            </p:cNvSpPr>
            <p:nvPr/>
          </p:nvSpPr>
          <p:spPr bwMode="auto">
            <a:xfrm>
              <a:off x="3071" y="1919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5592" name="Oval 293"/>
            <p:cNvSpPr>
              <a:spLocks noChangeAspect="1" noChangeArrowheads="1"/>
            </p:cNvSpPr>
            <p:nvPr/>
          </p:nvSpPr>
          <p:spPr bwMode="auto">
            <a:xfrm>
              <a:off x="3263" y="1919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5593" name="Oval 294"/>
            <p:cNvSpPr>
              <a:spLocks noChangeAspect="1" noChangeArrowheads="1"/>
            </p:cNvSpPr>
            <p:nvPr/>
          </p:nvSpPr>
          <p:spPr bwMode="auto">
            <a:xfrm>
              <a:off x="2303" y="2111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5594" name="Oval 295"/>
            <p:cNvSpPr>
              <a:spLocks noChangeAspect="1" noChangeArrowheads="1"/>
            </p:cNvSpPr>
            <p:nvPr/>
          </p:nvSpPr>
          <p:spPr bwMode="auto">
            <a:xfrm>
              <a:off x="2495" y="2111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65595" name="Oval 296"/>
            <p:cNvSpPr>
              <a:spLocks noChangeAspect="1" noChangeArrowheads="1"/>
            </p:cNvSpPr>
            <p:nvPr/>
          </p:nvSpPr>
          <p:spPr bwMode="auto">
            <a:xfrm>
              <a:off x="2687" y="2111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65596" name="Oval 297"/>
            <p:cNvSpPr>
              <a:spLocks noChangeAspect="1" noChangeArrowheads="1"/>
            </p:cNvSpPr>
            <p:nvPr/>
          </p:nvSpPr>
          <p:spPr bwMode="auto">
            <a:xfrm>
              <a:off x="2879" y="2111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65597" name="Oval 298"/>
            <p:cNvSpPr>
              <a:spLocks noChangeAspect="1" noChangeArrowheads="1"/>
            </p:cNvSpPr>
            <p:nvPr/>
          </p:nvSpPr>
          <p:spPr bwMode="auto">
            <a:xfrm>
              <a:off x="3071" y="2111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5598" name="Oval 299"/>
            <p:cNvSpPr>
              <a:spLocks noChangeAspect="1" noChangeArrowheads="1"/>
            </p:cNvSpPr>
            <p:nvPr/>
          </p:nvSpPr>
          <p:spPr bwMode="auto">
            <a:xfrm>
              <a:off x="2303" y="230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5599" name="Oval 300"/>
            <p:cNvSpPr>
              <a:spLocks noChangeAspect="1" noChangeArrowheads="1"/>
            </p:cNvSpPr>
            <p:nvPr/>
          </p:nvSpPr>
          <p:spPr bwMode="auto">
            <a:xfrm>
              <a:off x="2495" y="230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5600" name="Oval 301"/>
            <p:cNvSpPr>
              <a:spLocks noChangeAspect="1" noChangeArrowheads="1"/>
            </p:cNvSpPr>
            <p:nvPr/>
          </p:nvSpPr>
          <p:spPr bwMode="auto">
            <a:xfrm>
              <a:off x="2687" y="230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5601" name="Oval 302"/>
            <p:cNvSpPr>
              <a:spLocks noChangeAspect="1" noChangeArrowheads="1"/>
            </p:cNvSpPr>
            <p:nvPr/>
          </p:nvSpPr>
          <p:spPr bwMode="auto">
            <a:xfrm>
              <a:off x="2879" y="230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5602" name="Oval 303"/>
            <p:cNvSpPr>
              <a:spLocks noChangeAspect="1" noChangeArrowheads="1"/>
            </p:cNvSpPr>
            <p:nvPr/>
          </p:nvSpPr>
          <p:spPr bwMode="auto">
            <a:xfrm>
              <a:off x="3071" y="230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</p:grpSp>
      <p:graphicFrame>
        <p:nvGraphicFramePr>
          <p:cNvPr id="51504" name="Group 304"/>
          <p:cNvGraphicFramePr>
            <a:graphicFrameLocks noGrp="1"/>
          </p:cNvGraphicFramePr>
          <p:nvPr/>
        </p:nvGraphicFramePr>
        <p:xfrm>
          <a:off x="8001000" y="1609725"/>
          <a:ext cx="381000" cy="3048000"/>
        </p:xfrm>
        <a:graphic>
          <a:graphicData uri="http://schemas.openxmlformats.org/drawingml/2006/table">
            <a:tbl>
              <a:tblPr/>
              <a:tblGrid>
                <a:gridCol w="381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60543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F258CA8D-E951-4A0A-BFBA-683B449F6FC2}" type="slidenum">
              <a:rPr lang="en-US" altLang="en-US" sz="1400"/>
              <a:pPr>
                <a:spcBef>
                  <a:spcPct val="0"/>
                </a:spcBef>
                <a:buFontTx/>
                <a:buNone/>
              </a:pPr>
              <a:t>24</a:t>
            </a:fld>
            <a:endParaRPr lang="en-US" altLang="en-US" sz="1400"/>
          </a:p>
        </p:txBody>
      </p:sp>
      <p:grpSp>
        <p:nvGrpSpPr>
          <p:cNvPr id="66563" name="Group 24"/>
          <p:cNvGrpSpPr>
            <a:grpSpLocks/>
          </p:cNvGrpSpPr>
          <p:nvPr/>
        </p:nvGrpSpPr>
        <p:grpSpPr bwMode="auto">
          <a:xfrm>
            <a:off x="5180014" y="1827214"/>
            <a:ext cx="2408237" cy="2103437"/>
            <a:chOff x="2303" y="1151"/>
            <a:chExt cx="1517" cy="1325"/>
          </a:xfrm>
        </p:grpSpPr>
        <p:sp>
          <p:nvSpPr>
            <p:cNvPr id="66588" name="Oval 25"/>
            <p:cNvSpPr>
              <a:spLocks noChangeAspect="1" noChangeArrowheads="1"/>
            </p:cNvSpPr>
            <p:nvPr/>
          </p:nvSpPr>
          <p:spPr bwMode="auto">
            <a:xfrm>
              <a:off x="2879" y="1151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6589" name="Oval 26"/>
            <p:cNvSpPr>
              <a:spLocks noChangeAspect="1" noChangeArrowheads="1"/>
            </p:cNvSpPr>
            <p:nvPr/>
          </p:nvSpPr>
          <p:spPr bwMode="auto">
            <a:xfrm>
              <a:off x="3071" y="1151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6590" name="Oval 27"/>
            <p:cNvSpPr>
              <a:spLocks noChangeAspect="1" noChangeArrowheads="1"/>
            </p:cNvSpPr>
            <p:nvPr/>
          </p:nvSpPr>
          <p:spPr bwMode="auto">
            <a:xfrm>
              <a:off x="3263" y="1151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6591" name="Oval 28"/>
            <p:cNvSpPr>
              <a:spLocks noChangeAspect="1" noChangeArrowheads="1"/>
            </p:cNvSpPr>
            <p:nvPr/>
          </p:nvSpPr>
          <p:spPr bwMode="auto">
            <a:xfrm>
              <a:off x="3455" y="1151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6592" name="Oval 29"/>
            <p:cNvSpPr>
              <a:spLocks noChangeAspect="1" noChangeArrowheads="1"/>
            </p:cNvSpPr>
            <p:nvPr/>
          </p:nvSpPr>
          <p:spPr bwMode="auto">
            <a:xfrm>
              <a:off x="3647" y="1151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6593" name="Oval 30"/>
            <p:cNvSpPr>
              <a:spLocks noChangeAspect="1" noChangeArrowheads="1"/>
            </p:cNvSpPr>
            <p:nvPr/>
          </p:nvSpPr>
          <p:spPr bwMode="auto">
            <a:xfrm>
              <a:off x="2879" y="134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6594" name="Oval 31"/>
            <p:cNvSpPr>
              <a:spLocks noChangeAspect="1" noChangeArrowheads="1"/>
            </p:cNvSpPr>
            <p:nvPr/>
          </p:nvSpPr>
          <p:spPr bwMode="auto">
            <a:xfrm>
              <a:off x="3071" y="1343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66595" name="Oval 32"/>
            <p:cNvSpPr>
              <a:spLocks noChangeAspect="1" noChangeArrowheads="1"/>
            </p:cNvSpPr>
            <p:nvPr/>
          </p:nvSpPr>
          <p:spPr bwMode="auto">
            <a:xfrm>
              <a:off x="3263" y="1343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66596" name="Oval 33"/>
            <p:cNvSpPr>
              <a:spLocks noChangeAspect="1" noChangeArrowheads="1"/>
            </p:cNvSpPr>
            <p:nvPr/>
          </p:nvSpPr>
          <p:spPr bwMode="auto">
            <a:xfrm>
              <a:off x="3455" y="1343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66597" name="Oval 34"/>
            <p:cNvSpPr>
              <a:spLocks noChangeAspect="1" noChangeArrowheads="1"/>
            </p:cNvSpPr>
            <p:nvPr/>
          </p:nvSpPr>
          <p:spPr bwMode="auto">
            <a:xfrm>
              <a:off x="3647" y="134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6598" name="Oval 35"/>
            <p:cNvSpPr>
              <a:spLocks noChangeAspect="1" noChangeArrowheads="1"/>
            </p:cNvSpPr>
            <p:nvPr/>
          </p:nvSpPr>
          <p:spPr bwMode="auto">
            <a:xfrm>
              <a:off x="2879" y="1535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6599" name="Oval 36"/>
            <p:cNvSpPr>
              <a:spLocks noChangeAspect="1" noChangeArrowheads="1"/>
            </p:cNvSpPr>
            <p:nvPr/>
          </p:nvSpPr>
          <p:spPr bwMode="auto">
            <a:xfrm>
              <a:off x="3071" y="1535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66600" name="Oval 37"/>
            <p:cNvSpPr>
              <a:spLocks noChangeAspect="1" noChangeArrowheads="1"/>
            </p:cNvSpPr>
            <p:nvPr/>
          </p:nvSpPr>
          <p:spPr bwMode="auto">
            <a:xfrm>
              <a:off x="3263" y="1535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66601" name="Oval 38"/>
            <p:cNvSpPr>
              <a:spLocks noChangeAspect="1" noChangeArrowheads="1"/>
            </p:cNvSpPr>
            <p:nvPr/>
          </p:nvSpPr>
          <p:spPr bwMode="auto">
            <a:xfrm>
              <a:off x="3455" y="1535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66602" name="Oval 39"/>
            <p:cNvSpPr>
              <a:spLocks noChangeAspect="1" noChangeArrowheads="1"/>
            </p:cNvSpPr>
            <p:nvPr/>
          </p:nvSpPr>
          <p:spPr bwMode="auto">
            <a:xfrm>
              <a:off x="3647" y="1535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6603" name="Oval 40"/>
            <p:cNvSpPr>
              <a:spLocks noChangeAspect="1" noChangeArrowheads="1"/>
            </p:cNvSpPr>
            <p:nvPr/>
          </p:nvSpPr>
          <p:spPr bwMode="auto">
            <a:xfrm>
              <a:off x="2303" y="172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6604" name="Oval 41"/>
            <p:cNvSpPr>
              <a:spLocks noChangeAspect="1" noChangeArrowheads="1"/>
            </p:cNvSpPr>
            <p:nvPr/>
          </p:nvSpPr>
          <p:spPr bwMode="auto">
            <a:xfrm>
              <a:off x="2495" y="172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6605" name="Oval 42"/>
            <p:cNvSpPr>
              <a:spLocks noChangeAspect="1" noChangeArrowheads="1"/>
            </p:cNvSpPr>
            <p:nvPr/>
          </p:nvSpPr>
          <p:spPr bwMode="auto">
            <a:xfrm>
              <a:off x="2687" y="172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6606" name="Oval 43"/>
            <p:cNvSpPr>
              <a:spLocks noChangeAspect="1" noChangeArrowheads="1"/>
            </p:cNvSpPr>
            <p:nvPr/>
          </p:nvSpPr>
          <p:spPr bwMode="auto">
            <a:xfrm>
              <a:off x="2879" y="172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6607" name="Oval 44"/>
            <p:cNvSpPr>
              <a:spLocks noChangeAspect="1" noChangeArrowheads="1"/>
            </p:cNvSpPr>
            <p:nvPr/>
          </p:nvSpPr>
          <p:spPr bwMode="auto">
            <a:xfrm>
              <a:off x="3071" y="1727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66608" name="Oval 45"/>
            <p:cNvSpPr>
              <a:spLocks noChangeAspect="1" noChangeArrowheads="1"/>
            </p:cNvSpPr>
            <p:nvPr/>
          </p:nvSpPr>
          <p:spPr bwMode="auto">
            <a:xfrm>
              <a:off x="3263" y="172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6609" name="Oval 46"/>
            <p:cNvSpPr>
              <a:spLocks noChangeAspect="1" noChangeArrowheads="1"/>
            </p:cNvSpPr>
            <p:nvPr/>
          </p:nvSpPr>
          <p:spPr bwMode="auto">
            <a:xfrm>
              <a:off x="3455" y="172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6610" name="Oval 47"/>
            <p:cNvSpPr>
              <a:spLocks noChangeAspect="1" noChangeArrowheads="1"/>
            </p:cNvSpPr>
            <p:nvPr/>
          </p:nvSpPr>
          <p:spPr bwMode="auto">
            <a:xfrm>
              <a:off x="3647" y="1727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6611" name="Oval 48"/>
            <p:cNvSpPr>
              <a:spLocks noChangeAspect="1" noChangeArrowheads="1"/>
            </p:cNvSpPr>
            <p:nvPr/>
          </p:nvSpPr>
          <p:spPr bwMode="auto">
            <a:xfrm>
              <a:off x="2303" y="1919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6612" name="Oval 49"/>
            <p:cNvSpPr>
              <a:spLocks noChangeAspect="1" noChangeArrowheads="1"/>
            </p:cNvSpPr>
            <p:nvPr/>
          </p:nvSpPr>
          <p:spPr bwMode="auto">
            <a:xfrm>
              <a:off x="2495" y="1919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66613" name="Oval 50"/>
            <p:cNvSpPr>
              <a:spLocks noChangeAspect="1" noChangeArrowheads="1"/>
            </p:cNvSpPr>
            <p:nvPr/>
          </p:nvSpPr>
          <p:spPr bwMode="auto">
            <a:xfrm>
              <a:off x="2687" y="1919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66614" name="Oval 51"/>
            <p:cNvSpPr>
              <a:spLocks noChangeAspect="1" noChangeArrowheads="1"/>
            </p:cNvSpPr>
            <p:nvPr/>
          </p:nvSpPr>
          <p:spPr bwMode="auto">
            <a:xfrm>
              <a:off x="2879" y="1919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66615" name="Oval 52"/>
            <p:cNvSpPr>
              <a:spLocks noChangeAspect="1" noChangeArrowheads="1"/>
            </p:cNvSpPr>
            <p:nvPr/>
          </p:nvSpPr>
          <p:spPr bwMode="auto">
            <a:xfrm>
              <a:off x="3071" y="1919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6616" name="Oval 53"/>
            <p:cNvSpPr>
              <a:spLocks noChangeAspect="1" noChangeArrowheads="1"/>
            </p:cNvSpPr>
            <p:nvPr/>
          </p:nvSpPr>
          <p:spPr bwMode="auto">
            <a:xfrm>
              <a:off x="3263" y="1919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6617" name="Oval 54"/>
            <p:cNvSpPr>
              <a:spLocks noChangeAspect="1" noChangeArrowheads="1"/>
            </p:cNvSpPr>
            <p:nvPr/>
          </p:nvSpPr>
          <p:spPr bwMode="auto">
            <a:xfrm>
              <a:off x="2303" y="2111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6618" name="Oval 55"/>
            <p:cNvSpPr>
              <a:spLocks noChangeAspect="1" noChangeArrowheads="1"/>
            </p:cNvSpPr>
            <p:nvPr/>
          </p:nvSpPr>
          <p:spPr bwMode="auto">
            <a:xfrm>
              <a:off x="2495" y="2111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66619" name="Oval 56"/>
            <p:cNvSpPr>
              <a:spLocks noChangeAspect="1" noChangeArrowheads="1"/>
            </p:cNvSpPr>
            <p:nvPr/>
          </p:nvSpPr>
          <p:spPr bwMode="auto">
            <a:xfrm>
              <a:off x="2687" y="2111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66620" name="Oval 57"/>
            <p:cNvSpPr>
              <a:spLocks noChangeAspect="1" noChangeArrowheads="1"/>
            </p:cNvSpPr>
            <p:nvPr/>
          </p:nvSpPr>
          <p:spPr bwMode="auto">
            <a:xfrm>
              <a:off x="2879" y="2111"/>
              <a:ext cx="173" cy="17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400" b="1"/>
            </a:p>
          </p:txBody>
        </p:sp>
        <p:sp>
          <p:nvSpPr>
            <p:cNvPr id="66621" name="Oval 58"/>
            <p:cNvSpPr>
              <a:spLocks noChangeAspect="1" noChangeArrowheads="1"/>
            </p:cNvSpPr>
            <p:nvPr/>
          </p:nvSpPr>
          <p:spPr bwMode="auto">
            <a:xfrm>
              <a:off x="3071" y="2111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6622" name="Oval 59"/>
            <p:cNvSpPr>
              <a:spLocks noChangeAspect="1" noChangeArrowheads="1"/>
            </p:cNvSpPr>
            <p:nvPr/>
          </p:nvSpPr>
          <p:spPr bwMode="auto">
            <a:xfrm>
              <a:off x="2303" y="230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6623" name="Oval 60"/>
            <p:cNvSpPr>
              <a:spLocks noChangeAspect="1" noChangeArrowheads="1"/>
            </p:cNvSpPr>
            <p:nvPr/>
          </p:nvSpPr>
          <p:spPr bwMode="auto">
            <a:xfrm>
              <a:off x="2495" y="230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6624" name="Oval 61"/>
            <p:cNvSpPr>
              <a:spLocks noChangeAspect="1" noChangeArrowheads="1"/>
            </p:cNvSpPr>
            <p:nvPr/>
          </p:nvSpPr>
          <p:spPr bwMode="auto">
            <a:xfrm>
              <a:off x="2687" y="230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6625" name="Oval 62"/>
            <p:cNvSpPr>
              <a:spLocks noChangeAspect="1" noChangeArrowheads="1"/>
            </p:cNvSpPr>
            <p:nvPr/>
          </p:nvSpPr>
          <p:spPr bwMode="auto">
            <a:xfrm>
              <a:off x="2879" y="230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6626" name="Oval 63"/>
            <p:cNvSpPr>
              <a:spLocks noChangeAspect="1" noChangeArrowheads="1"/>
            </p:cNvSpPr>
            <p:nvPr/>
          </p:nvSpPr>
          <p:spPr bwMode="auto">
            <a:xfrm>
              <a:off x="3071" y="2303"/>
              <a:ext cx="173" cy="173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</p:grpSp>
      <p:sp>
        <p:nvSpPr>
          <p:cNvPr id="66564" name="Text Box 64"/>
          <p:cNvSpPr txBox="1">
            <a:spLocks noChangeArrowheads="1"/>
          </p:cNvSpPr>
          <p:nvPr/>
        </p:nvSpPr>
        <p:spPr bwMode="auto">
          <a:xfrm>
            <a:off x="1866900" y="228600"/>
            <a:ext cx="8458200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b="1">
                <a:solidFill>
                  <a:schemeClr val="accent2"/>
                </a:solidFill>
              </a:rPr>
              <a:t>Boundary Fill Algorithm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2800" b="1">
                <a:solidFill>
                  <a:srgbClr val="FF0000"/>
                </a:solidFill>
              </a:rPr>
              <a:t>8-connected (Example)</a:t>
            </a:r>
            <a:r>
              <a:rPr lang="en-US" altLang="en-US" b="1">
                <a:solidFill>
                  <a:schemeClr val="accent2"/>
                </a:solidFill>
              </a:rPr>
              <a:t> </a:t>
            </a:r>
            <a:r>
              <a:rPr lang="en-US" altLang="en-US" sz="2800"/>
              <a:t> </a:t>
            </a:r>
          </a:p>
        </p:txBody>
      </p:sp>
      <p:graphicFrame>
        <p:nvGraphicFramePr>
          <p:cNvPr id="103515" name="Group 91"/>
          <p:cNvGraphicFramePr>
            <a:graphicFrameLocks noGrp="1"/>
          </p:cNvGraphicFramePr>
          <p:nvPr/>
        </p:nvGraphicFramePr>
        <p:xfrm>
          <a:off x="8001000" y="1609725"/>
          <a:ext cx="381000" cy="3048000"/>
        </p:xfrm>
        <a:graphic>
          <a:graphicData uri="http://schemas.openxmlformats.org/drawingml/2006/table">
            <a:tbl>
              <a:tblPr/>
              <a:tblGrid>
                <a:gridCol w="381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07533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40972CE-9A6D-4C69-A2F0-5150FEB4E42F}" type="slidenum">
              <a:rPr lang="en-US" altLang="en-US" sz="1400"/>
              <a:pPr>
                <a:spcBef>
                  <a:spcPct val="0"/>
                </a:spcBef>
                <a:buFontTx/>
                <a:buNone/>
              </a:pPr>
              <a:t>25</a:t>
            </a:fld>
            <a:endParaRPr lang="en-US" altLang="en-US" sz="1400"/>
          </a:p>
        </p:txBody>
      </p:sp>
      <p:sp>
        <p:nvSpPr>
          <p:cNvPr id="67587" name="Text Box 65"/>
          <p:cNvSpPr txBox="1">
            <a:spLocks noChangeArrowheads="1"/>
          </p:cNvSpPr>
          <p:nvPr/>
        </p:nvSpPr>
        <p:spPr bwMode="auto">
          <a:xfrm>
            <a:off x="1866900" y="228600"/>
            <a:ext cx="8458200" cy="6192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b="1">
                <a:solidFill>
                  <a:schemeClr val="accent2"/>
                </a:solidFill>
              </a:rPr>
              <a:t>Boundary Fill Algorithm</a:t>
            </a:r>
          </a:p>
          <a:p>
            <a:pPr>
              <a:spcBef>
                <a:spcPct val="0"/>
              </a:spcBef>
              <a:buFontTx/>
              <a:buNone/>
            </a:pPr>
            <a:endParaRPr lang="en-US" altLang="en-US" sz="2800"/>
          </a:p>
          <a:p>
            <a:pPr algn="just">
              <a:spcBef>
                <a:spcPct val="0"/>
              </a:spcBef>
              <a:buFontTx/>
              <a:buNone/>
            </a:pPr>
            <a:r>
              <a:rPr lang="en-US" altLang="en-US" sz="2800"/>
              <a:t>Since the previous procedure requires considerable stacking of neighboring pixels, more </a:t>
            </a:r>
            <a:r>
              <a:rPr lang="en-US" altLang="en-US" sz="2800" b="1"/>
              <a:t>efficient methods</a:t>
            </a:r>
            <a:r>
              <a:rPr lang="en-US" altLang="en-US" sz="2800"/>
              <a:t> are generally employed. </a:t>
            </a:r>
          </a:p>
          <a:p>
            <a:pPr algn="just">
              <a:spcBef>
                <a:spcPct val="0"/>
              </a:spcBef>
              <a:buFontTx/>
              <a:buNone/>
            </a:pPr>
            <a:endParaRPr lang="en-US" altLang="en-US" sz="1600"/>
          </a:p>
          <a:p>
            <a:pPr algn="just">
              <a:spcBef>
                <a:spcPct val="0"/>
              </a:spcBef>
              <a:buFontTx/>
              <a:buNone/>
            </a:pPr>
            <a:r>
              <a:rPr lang="en-US" altLang="en-US" sz="2800"/>
              <a:t>These methods (</a:t>
            </a:r>
            <a:r>
              <a:rPr lang="en-US" altLang="en-US" sz="2800" b="1">
                <a:solidFill>
                  <a:srgbClr val="FF0000"/>
                </a:solidFill>
              </a:rPr>
              <a:t>Span Flood-Fill</a:t>
            </a:r>
            <a:r>
              <a:rPr lang="en-US" altLang="en-US" sz="2800"/>
              <a:t>) </a:t>
            </a:r>
            <a:r>
              <a:rPr lang="en-US" altLang="en-US" sz="2800" b="1"/>
              <a:t>fill horizontal pixel spans across scan lines</a:t>
            </a:r>
            <a:r>
              <a:rPr lang="en-US" altLang="en-US" sz="2800"/>
              <a:t>, instead of proceeding to 4-connected or 8-connected neighboring pixels. </a:t>
            </a:r>
          </a:p>
          <a:p>
            <a:pPr algn="just">
              <a:spcBef>
                <a:spcPct val="0"/>
              </a:spcBef>
              <a:buFontTx/>
              <a:buNone/>
            </a:pPr>
            <a:endParaRPr lang="en-US" altLang="en-US" sz="1600"/>
          </a:p>
          <a:p>
            <a:pPr algn="just">
              <a:spcBef>
                <a:spcPct val="0"/>
              </a:spcBef>
              <a:buFontTx/>
              <a:buNone/>
            </a:pPr>
            <a:r>
              <a:rPr lang="en-US" altLang="en-US" sz="2800"/>
              <a:t>Then we need only stack a beginning position for each horizontal pixel spans, instead of stacking all unprocessed neighboring positions around the current position.</a:t>
            </a:r>
          </a:p>
        </p:txBody>
      </p:sp>
    </p:spTree>
    <p:extLst>
      <p:ext uri="{BB962C8B-B14F-4D97-AF65-F5344CB8AC3E}">
        <p14:creationId xmlns:p14="http://schemas.microsoft.com/office/powerpoint/2010/main" val="179816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78EB33D6-1072-4631-8F1C-FED571E0E75D}" type="slidenum">
              <a:rPr lang="en-US" altLang="en-US" sz="1400"/>
              <a:pPr>
                <a:spcBef>
                  <a:spcPct val="0"/>
                </a:spcBef>
                <a:buFontTx/>
                <a:buNone/>
              </a:pPr>
              <a:t>26</a:t>
            </a:fld>
            <a:endParaRPr lang="en-US" altLang="en-US" sz="1400"/>
          </a:p>
        </p:txBody>
      </p:sp>
      <p:sp>
        <p:nvSpPr>
          <p:cNvPr id="68611" name="Text Box 228"/>
          <p:cNvSpPr txBox="1">
            <a:spLocks noChangeArrowheads="1"/>
          </p:cNvSpPr>
          <p:nvPr/>
        </p:nvSpPr>
        <p:spPr bwMode="auto">
          <a:xfrm>
            <a:off x="1866900" y="228600"/>
            <a:ext cx="8458200" cy="5702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 b="1">
                <a:solidFill>
                  <a:schemeClr val="accent2"/>
                </a:solidFill>
              </a:rPr>
              <a:t>Span Flood-Fill</a:t>
            </a:r>
            <a:r>
              <a:rPr lang="en-US" altLang="en-US" b="1">
                <a:solidFill>
                  <a:schemeClr val="accent2"/>
                </a:solidFill>
              </a:rPr>
              <a:t> Algorithm</a:t>
            </a:r>
          </a:p>
          <a:p>
            <a:pPr>
              <a:spcBef>
                <a:spcPct val="0"/>
              </a:spcBef>
              <a:buFontTx/>
              <a:buNone/>
            </a:pPr>
            <a:endParaRPr lang="en-US" altLang="en-US" sz="2800"/>
          </a:p>
          <a:p>
            <a:pPr algn="just">
              <a:spcBef>
                <a:spcPct val="0"/>
              </a:spcBef>
              <a:buFontTx/>
              <a:buNone/>
            </a:pPr>
            <a:r>
              <a:rPr lang="en-US" altLang="en-US" sz="2800"/>
              <a:t>The algorithm is summarized as follows: </a:t>
            </a:r>
          </a:p>
          <a:p>
            <a:pPr algn="just">
              <a:spcBef>
                <a:spcPct val="0"/>
              </a:spcBef>
              <a:buClr>
                <a:srgbClr val="FF0000"/>
              </a:buClr>
            </a:pPr>
            <a:r>
              <a:rPr lang="en-US" altLang="en-US" sz="2800" b="1"/>
              <a:t> Starting</a:t>
            </a:r>
            <a:r>
              <a:rPr lang="en-US" altLang="en-US" sz="2800"/>
              <a:t> from the initial interior pixel, then fill in the contiguous span of pixels on this starting scan line.</a:t>
            </a:r>
          </a:p>
          <a:p>
            <a:pPr algn="just">
              <a:spcBef>
                <a:spcPct val="0"/>
              </a:spcBef>
              <a:buClr>
                <a:srgbClr val="FF0000"/>
              </a:buClr>
              <a:buFontTx/>
              <a:buNone/>
            </a:pPr>
            <a:endParaRPr lang="en-US" altLang="en-US" sz="1400"/>
          </a:p>
          <a:p>
            <a:pPr algn="just">
              <a:spcBef>
                <a:spcPct val="0"/>
              </a:spcBef>
              <a:buClr>
                <a:srgbClr val="FF0000"/>
              </a:buClr>
            </a:pPr>
            <a:r>
              <a:rPr lang="en-US" altLang="en-US" sz="2800" b="1"/>
              <a:t> Then</a:t>
            </a:r>
            <a:r>
              <a:rPr lang="en-US" altLang="en-US" sz="2800"/>
              <a:t> </a:t>
            </a:r>
            <a:r>
              <a:rPr lang="en-US" altLang="en-US" sz="2800" b="1"/>
              <a:t>locate</a:t>
            </a:r>
            <a:r>
              <a:rPr lang="en-US" altLang="en-US" sz="2800"/>
              <a:t> and </a:t>
            </a:r>
            <a:r>
              <a:rPr lang="en-US" altLang="en-US" sz="2800" b="1"/>
              <a:t>stack</a:t>
            </a:r>
            <a:r>
              <a:rPr lang="en-US" altLang="en-US" sz="2800"/>
              <a:t> starting positions for spans on the adjacent scan lines, where spans are defined as the contiguous horizontal string of positions bounded by pixels displayed in the area border color.  </a:t>
            </a:r>
          </a:p>
          <a:p>
            <a:pPr algn="just">
              <a:spcBef>
                <a:spcPct val="0"/>
              </a:spcBef>
              <a:buClr>
                <a:srgbClr val="FF0000"/>
              </a:buClr>
              <a:buFontTx/>
              <a:buNone/>
            </a:pPr>
            <a:endParaRPr lang="en-US" altLang="en-US" sz="1400"/>
          </a:p>
          <a:p>
            <a:pPr algn="just">
              <a:spcBef>
                <a:spcPct val="0"/>
              </a:spcBef>
              <a:buClr>
                <a:srgbClr val="FF0000"/>
              </a:buClr>
            </a:pPr>
            <a:r>
              <a:rPr lang="en-US" altLang="en-US" sz="2800" b="1"/>
              <a:t> At each subsequent step</a:t>
            </a:r>
            <a:r>
              <a:rPr lang="en-US" altLang="en-US" sz="2800"/>
              <a:t>, </a:t>
            </a:r>
            <a:r>
              <a:rPr lang="en-US" altLang="en-US" sz="2800" b="1"/>
              <a:t>unstack</a:t>
            </a:r>
            <a:r>
              <a:rPr lang="en-US" altLang="en-US" sz="2800"/>
              <a:t> the next start position and repeat the process.</a:t>
            </a:r>
          </a:p>
        </p:txBody>
      </p:sp>
    </p:spTree>
    <p:extLst>
      <p:ext uri="{BB962C8B-B14F-4D97-AF65-F5344CB8AC3E}">
        <p14:creationId xmlns:p14="http://schemas.microsoft.com/office/powerpoint/2010/main" val="3054245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6AFB929-2E75-42A7-A529-A4770543CA35}" type="slidenum">
              <a:rPr lang="en-US" altLang="en-US" sz="1400"/>
              <a:pPr>
                <a:spcBef>
                  <a:spcPct val="0"/>
                </a:spcBef>
                <a:buFontTx/>
                <a:buNone/>
              </a:pPr>
              <a:t>27</a:t>
            </a:fld>
            <a:endParaRPr lang="en-US" altLang="en-US" sz="1400"/>
          </a:p>
        </p:txBody>
      </p:sp>
      <p:sp>
        <p:nvSpPr>
          <p:cNvPr id="69635" name="Oval 2"/>
          <p:cNvSpPr>
            <a:spLocks noChangeAspect="1" noChangeArrowheads="1"/>
          </p:cNvSpPr>
          <p:nvPr/>
        </p:nvSpPr>
        <p:spPr bwMode="auto">
          <a:xfrm>
            <a:off x="3703639" y="1325564"/>
            <a:ext cx="274637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11</a:t>
            </a:r>
          </a:p>
        </p:txBody>
      </p:sp>
      <p:sp>
        <p:nvSpPr>
          <p:cNvPr id="69636" name="Oval 3"/>
          <p:cNvSpPr>
            <a:spLocks noChangeAspect="1" noChangeArrowheads="1"/>
          </p:cNvSpPr>
          <p:nvPr/>
        </p:nvSpPr>
        <p:spPr bwMode="auto">
          <a:xfrm>
            <a:off x="40084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637" name="Oval 4"/>
          <p:cNvSpPr>
            <a:spLocks noChangeAspect="1" noChangeArrowheads="1"/>
          </p:cNvSpPr>
          <p:nvPr/>
        </p:nvSpPr>
        <p:spPr bwMode="auto">
          <a:xfrm>
            <a:off x="43132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638" name="Oval 5"/>
          <p:cNvSpPr>
            <a:spLocks noChangeAspect="1" noChangeArrowheads="1"/>
          </p:cNvSpPr>
          <p:nvPr/>
        </p:nvSpPr>
        <p:spPr bwMode="auto">
          <a:xfrm>
            <a:off x="46180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639" name="Oval 6"/>
          <p:cNvSpPr>
            <a:spLocks noChangeAspect="1" noChangeArrowheads="1"/>
          </p:cNvSpPr>
          <p:nvPr/>
        </p:nvSpPr>
        <p:spPr bwMode="auto">
          <a:xfrm>
            <a:off x="49228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640" name="Oval 7"/>
          <p:cNvSpPr>
            <a:spLocks noChangeAspect="1" noChangeArrowheads="1"/>
          </p:cNvSpPr>
          <p:nvPr/>
        </p:nvSpPr>
        <p:spPr bwMode="auto">
          <a:xfrm>
            <a:off x="52276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641" name="Oval 8"/>
          <p:cNvSpPr>
            <a:spLocks noChangeAspect="1" noChangeArrowheads="1"/>
          </p:cNvSpPr>
          <p:nvPr/>
        </p:nvSpPr>
        <p:spPr bwMode="auto">
          <a:xfrm>
            <a:off x="55324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642" name="Oval 9"/>
          <p:cNvSpPr>
            <a:spLocks noChangeAspect="1" noChangeArrowheads="1"/>
          </p:cNvSpPr>
          <p:nvPr/>
        </p:nvSpPr>
        <p:spPr bwMode="auto">
          <a:xfrm>
            <a:off x="58372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643" name="Oval 10"/>
          <p:cNvSpPr>
            <a:spLocks noChangeAspect="1" noChangeArrowheads="1"/>
          </p:cNvSpPr>
          <p:nvPr/>
        </p:nvSpPr>
        <p:spPr bwMode="auto">
          <a:xfrm>
            <a:off x="61420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644" name="Oval 11"/>
          <p:cNvSpPr>
            <a:spLocks noChangeAspect="1" noChangeArrowheads="1"/>
          </p:cNvSpPr>
          <p:nvPr/>
        </p:nvSpPr>
        <p:spPr bwMode="auto">
          <a:xfrm>
            <a:off x="64468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645" name="Oval 12"/>
          <p:cNvSpPr>
            <a:spLocks noChangeAspect="1" noChangeArrowheads="1"/>
          </p:cNvSpPr>
          <p:nvPr/>
        </p:nvSpPr>
        <p:spPr bwMode="auto">
          <a:xfrm>
            <a:off x="67516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646" name="Oval 13"/>
          <p:cNvSpPr>
            <a:spLocks noChangeAspect="1" noChangeArrowheads="1"/>
          </p:cNvSpPr>
          <p:nvPr/>
        </p:nvSpPr>
        <p:spPr bwMode="auto">
          <a:xfrm>
            <a:off x="70564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647" name="Oval 14"/>
          <p:cNvSpPr>
            <a:spLocks noChangeAspect="1" noChangeArrowheads="1"/>
          </p:cNvSpPr>
          <p:nvPr/>
        </p:nvSpPr>
        <p:spPr bwMode="auto">
          <a:xfrm>
            <a:off x="73612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648" name="Oval 15"/>
          <p:cNvSpPr>
            <a:spLocks noChangeAspect="1" noChangeArrowheads="1"/>
          </p:cNvSpPr>
          <p:nvPr/>
        </p:nvSpPr>
        <p:spPr bwMode="auto">
          <a:xfrm>
            <a:off x="76660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649" name="Oval 16"/>
          <p:cNvSpPr>
            <a:spLocks noChangeAspect="1" noChangeArrowheads="1"/>
          </p:cNvSpPr>
          <p:nvPr/>
        </p:nvSpPr>
        <p:spPr bwMode="auto">
          <a:xfrm>
            <a:off x="79708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650" name="Oval 17"/>
          <p:cNvSpPr>
            <a:spLocks noChangeAspect="1" noChangeArrowheads="1"/>
          </p:cNvSpPr>
          <p:nvPr/>
        </p:nvSpPr>
        <p:spPr bwMode="auto">
          <a:xfrm>
            <a:off x="82756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651" name="Oval 18"/>
          <p:cNvSpPr>
            <a:spLocks noChangeAspect="1" noChangeArrowheads="1"/>
          </p:cNvSpPr>
          <p:nvPr/>
        </p:nvSpPr>
        <p:spPr bwMode="auto">
          <a:xfrm>
            <a:off x="3703639" y="1630364"/>
            <a:ext cx="274637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10</a:t>
            </a:r>
          </a:p>
        </p:txBody>
      </p:sp>
      <p:sp>
        <p:nvSpPr>
          <p:cNvPr id="69652" name="Oval 19"/>
          <p:cNvSpPr>
            <a:spLocks noChangeAspect="1" noChangeArrowheads="1"/>
          </p:cNvSpPr>
          <p:nvPr/>
        </p:nvSpPr>
        <p:spPr bwMode="auto">
          <a:xfrm>
            <a:off x="40084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653" name="Oval 20"/>
          <p:cNvSpPr>
            <a:spLocks noChangeAspect="1" noChangeArrowheads="1"/>
          </p:cNvSpPr>
          <p:nvPr/>
        </p:nvSpPr>
        <p:spPr bwMode="auto">
          <a:xfrm>
            <a:off x="43132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654" name="Oval 21"/>
          <p:cNvSpPr>
            <a:spLocks noChangeAspect="1" noChangeArrowheads="1"/>
          </p:cNvSpPr>
          <p:nvPr/>
        </p:nvSpPr>
        <p:spPr bwMode="auto">
          <a:xfrm>
            <a:off x="46180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655" name="Oval 22"/>
          <p:cNvSpPr>
            <a:spLocks noChangeAspect="1" noChangeArrowheads="1"/>
          </p:cNvSpPr>
          <p:nvPr/>
        </p:nvSpPr>
        <p:spPr bwMode="auto">
          <a:xfrm>
            <a:off x="49228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656" name="Oval 23"/>
          <p:cNvSpPr>
            <a:spLocks noChangeAspect="1" noChangeArrowheads="1"/>
          </p:cNvSpPr>
          <p:nvPr/>
        </p:nvSpPr>
        <p:spPr bwMode="auto">
          <a:xfrm>
            <a:off x="52276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657" name="Oval 24"/>
          <p:cNvSpPr>
            <a:spLocks noChangeAspect="1" noChangeArrowheads="1"/>
          </p:cNvSpPr>
          <p:nvPr/>
        </p:nvSpPr>
        <p:spPr bwMode="auto">
          <a:xfrm>
            <a:off x="55324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658" name="Oval 25"/>
          <p:cNvSpPr>
            <a:spLocks noChangeAspect="1" noChangeArrowheads="1"/>
          </p:cNvSpPr>
          <p:nvPr/>
        </p:nvSpPr>
        <p:spPr bwMode="auto">
          <a:xfrm>
            <a:off x="58372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659" name="Oval 26"/>
          <p:cNvSpPr>
            <a:spLocks noChangeAspect="1" noChangeArrowheads="1"/>
          </p:cNvSpPr>
          <p:nvPr/>
        </p:nvSpPr>
        <p:spPr bwMode="auto">
          <a:xfrm>
            <a:off x="61420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660" name="Oval 27"/>
          <p:cNvSpPr>
            <a:spLocks noChangeAspect="1" noChangeArrowheads="1"/>
          </p:cNvSpPr>
          <p:nvPr/>
        </p:nvSpPr>
        <p:spPr bwMode="auto">
          <a:xfrm>
            <a:off x="64468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661" name="Oval 28"/>
          <p:cNvSpPr>
            <a:spLocks noChangeAspect="1" noChangeArrowheads="1"/>
          </p:cNvSpPr>
          <p:nvPr/>
        </p:nvSpPr>
        <p:spPr bwMode="auto">
          <a:xfrm>
            <a:off x="67516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662" name="Oval 29"/>
          <p:cNvSpPr>
            <a:spLocks noChangeAspect="1" noChangeArrowheads="1"/>
          </p:cNvSpPr>
          <p:nvPr/>
        </p:nvSpPr>
        <p:spPr bwMode="auto">
          <a:xfrm>
            <a:off x="70564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663" name="Oval 30"/>
          <p:cNvSpPr>
            <a:spLocks noChangeAspect="1" noChangeArrowheads="1"/>
          </p:cNvSpPr>
          <p:nvPr/>
        </p:nvSpPr>
        <p:spPr bwMode="auto">
          <a:xfrm>
            <a:off x="73612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664" name="Oval 31"/>
          <p:cNvSpPr>
            <a:spLocks noChangeAspect="1" noChangeArrowheads="1"/>
          </p:cNvSpPr>
          <p:nvPr/>
        </p:nvSpPr>
        <p:spPr bwMode="auto">
          <a:xfrm>
            <a:off x="76660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665" name="Oval 32"/>
          <p:cNvSpPr>
            <a:spLocks noChangeAspect="1" noChangeArrowheads="1"/>
          </p:cNvSpPr>
          <p:nvPr/>
        </p:nvSpPr>
        <p:spPr bwMode="auto">
          <a:xfrm>
            <a:off x="79708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666" name="Oval 33"/>
          <p:cNvSpPr>
            <a:spLocks noChangeAspect="1" noChangeArrowheads="1"/>
          </p:cNvSpPr>
          <p:nvPr/>
        </p:nvSpPr>
        <p:spPr bwMode="auto">
          <a:xfrm>
            <a:off x="82756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667" name="Oval 34"/>
          <p:cNvSpPr>
            <a:spLocks noChangeAspect="1" noChangeArrowheads="1"/>
          </p:cNvSpPr>
          <p:nvPr/>
        </p:nvSpPr>
        <p:spPr bwMode="auto">
          <a:xfrm>
            <a:off x="3703639" y="1935164"/>
            <a:ext cx="274637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9</a:t>
            </a:r>
          </a:p>
        </p:txBody>
      </p:sp>
      <p:sp>
        <p:nvSpPr>
          <p:cNvPr id="69668" name="Oval 35"/>
          <p:cNvSpPr>
            <a:spLocks noChangeAspect="1" noChangeArrowheads="1"/>
          </p:cNvSpPr>
          <p:nvPr/>
        </p:nvSpPr>
        <p:spPr bwMode="auto">
          <a:xfrm>
            <a:off x="40084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669" name="Oval 36"/>
          <p:cNvSpPr>
            <a:spLocks noChangeAspect="1" noChangeArrowheads="1"/>
          </p:cNvSpPr>
          <p:nvPr/>
        </p:nvSpPr>
        <p:spPr bwMode="auto">
          <a:xfrm>
            <a:off x="43132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670" name="Oval 37"/>
          <p:cNvSpPr>
            <a:spLocks noChangeAspect="1" noChangeArrowheads="1"/>
          </p:cNvSpPr>
          <p:nvPr/>
        </p:nvSpPr>
        <p:spPr bwMode="auto">
          <a:xfrm>
            <a:off x="4618039" y="19351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671" name="Oval 38"/>
          <p:cNvSpPr>
            <a:spLocks noChangeAspect="1" noChangeArrowheads="1"/>
          </p:cNvSpPr>
          <p:nvPr/>
        </p:nvSpPr>
        <p:spPr bwMode="auto">
          <a:xfrm>
            <a:off x="49228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672" name="Oval 39"/>
          <p:cNvSpPr>
            <a:spLocks noChangeAspect="1" noChangeArrowheads="1"/>
          </p:cNvSpPr>
          <p:nvPr/>
        </p:nvSpPr>
        <p:spPr bwMode="auto">
          <a:xfrm>
            <a:off x="52276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673" name="Oval 40"/>
          <p:cNvSpPr>
            <a:spLocks noChangeAspect="1" noChangeArrowheads="1"/>
          </p:cNvSpPr>
          <p:nvPr/>
        </p:nvSpPr>
        <p:spPr bwMode="auto">
          <a:xfrm>
            <a:off x="5532439" y="19351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674" name="Oval 41"/>
          <p:cNvSpPr>
            <a:spLocks noChangeAspect="1" noChangeArrowheads="1"/>
          </p:cNvSpPr>
          <p:nvPr/>
        </p:nvSpPr>
        <p:spPr bwMode="auto">
          <a:xfrm>
            <a:off x="58372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675" name="Oval 42"/>
          <p:cNvSpPr>
            <a:spLocks noChangeAspect="1" noChangeArrowheads="1"/>
          </p:cNvSpPr>
          <p:nvPr/>
        </p:nvSpPr>
        <p:spPr bwMode="auto">
          <a:xfrm>
            <a:off x="61420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676" name="Oval 43"/>
          <p:cNvSpPr>
            <a:spLocks noChangeAspect="1" noChangeArrowheads="1"/>
          </p:cNvSpPr>
          <p:nvPr/>
        </p:nvSpPr>
        <p:spPr bwMode="auto">
          <a:xfrm>
            <a:off x="64468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677" name="Oval 44"/>
          <p:cNvSpPr>
            <a:spLocks noChangeAspect="1" noChangeArrowheads="1"/>
          </p:cNvSpPr>
          <p:nvPr/>
        </p:nvSpPr>
        <p:spPr bwMode="auto">
          <a:xfrm>
            <a:off x="67516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678" name="Oval 45"/>
          <p:cNvSpPr>
            <a:spLocks noChangeAspect="1" noChangeArrowheads="1"/>
          </p:cNvSpPr>
          <p:nvPr/>
        </p:nvSpPr>
        <p:spPr bwMode="auto">
          <a:xfrm>
            <a:off x="7056439" y="19351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679" name="Oval 46"/>
          <p:cNvSpPr>
            <a:spLocks noChangeAspect="1" noChangeArrowheads="1"/>
          </p:cNvSpPr>
          <p:nvPr/>
        </p:nvSpPr>
        <p:spPr bwMode="auto">
          <a:xfrm>
            <a:off x="73612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680" name="Oval 47"/>
          <p:cNvSpPr>
            <a:spLocks noChangeAspect="1" noChangeArrowheads="1"/>
          </p:cNvSpPr>
          <p:nvPr/>
        </p:nvSpPr>
        <p:spPr bwMode="auto">
          <a:xfrm>
            <a:off x="76660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681" name="Oval 48"/>
          <p:cNvSpPr>
            <a:spLocks noChangeAspect="1" noChangeArrowheads="1"/>
          </p:cNvSpPr>
          <p:nvPr/>
        </p:nvSpPr>
        <p:spPr bwMode="auto">
          <a:xfrm>
            <a:off x="7970839" y="19351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682" name="Oval 49"/>
          <p:cNvSpPr>
            <a:spLocks noChangeAspect="1" noChangeArrowheads="1"/>
          </p:cNvSpPr>
          <p:nvPr/>
        </p:nvSpPr>
        <p:spPr bwMode="auto">
          <a:xfrm>
            <a:off x="82756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683" name="Oval 50"/>
          <p:cNvSpPr>
            <a:spLocks noChangeAspect="1" noChangeArrowheads="1"/>
          </p:cNvSpPr>
          <p:nvPr/>
        </p:nvSpPr>
        <p:spPr bwMode="auto">
          <a:xfrm>
            <a:off x="3703639" y="2239964"/>
            <a:ext cx="274637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8</a:t>
            </a:r>
          </a:p>
        </p:txBody>
      </p:sp>
      <p:sp>
        <p:nvSpPr>
          <p:cNvPr id="69684" name="Oval 51"/>
          <p:cNvSpPr>
            <a:spLocks noChangeAspect="1" noChangeArrowheads="1"/>
          </p:cNvSpPr>
          <p:nvPr/>
        </p:nvSpPr>
        <p:spPr bwMode="auto">
          <a:xfrm>
            <a:off x="4008439" y="22399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685" name="Oval 52"/>
          <p:cNvSpPr>
            <a:spLocks noChangeAspect="1" noChangeArrowheads="1"/>
          </p:cNvSpPr>
          <p:nvPr/>
        </p:nvSpPr>
        <p:spPr bwMode="auto">
          <a:xfrm>
            <a:off x="4313239" y="22399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686" name="Oval 53"/>
          <p:cNvSpPr>
            <a:spLocks noChangeAspect="1" noChangeArrowheads="1"/>
          </p:cNvSpPr>
          <p:nvPr/>
        </p:nvSpPr>
        <p:spPr bwMode="auto">
          <a:xfrm>
            <a:off x="46180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687" name="Oval 54"/>
          <p:cNvSpPr>
            <a:spLocks noChangeAspect="1" noChangeArrowheads="1"/>
          </p:cNvSpPr>
          <p:nvPr/>
        </p:nvSpPr>
        <p:spPr bwMode="auto">
          <a:xfrm>
            <a:off x="4922839" y="22399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688" name="Oval 55"/>
          <p:cNvSpPr>
            <a:spLocks noChangeAspect="1" noChangeArrowheads="1"/>
          </p:cNvSpPr>
          <p:nvPr/>
        </p:nvSpPr>
        <p:spPr bwMode="auto">
          <a:xfrm>
            <a:off x="5227639" y="22399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689" name="Oval 56"/>
          <p:cNvSpPr>
            <a:spLocks noChangeAspect="1" noChangeArrowheads="1"/>
          </p:cNvSpPr>
          <p:nvPr/>
        </p:nvSpPr>
        <p:spPr bwMode="auto">
          <a:xfrm>
            <a:off x="55324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690" name="Oval 57"/>
          <p:cNvSpPr>
            <a:spLocks noChangeAspect="1" noChangeArrowheads="1"/>
          </p:cNvSpPr>
          <p:nvPr/>
        </p:nvSpPr>
        <p:spPr bwMode="auto">
          <a:xfrm>
            <a:off x="58372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691" name="Oval 58"/>
          <p:cNvSpPr>
            <a:spLocks noChangeAspect="1" noChangeArrowheads="1"/>
          </p:cNvSpPr>
          <p:nvPr/>
        </p:nvSpPr>
        <p:spPr bwMode="auto">
          <a:xfrm>
            <a:off x="61420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692" name="Oval 59"/>
          <p:cNvSpPr>
            <a:spLocks noChangeAspect="1" noChangeArrowheads="1"/>
          </p:cNvSpPr>
          <p:nvPr/>
        </p:nvSpPr>
        <p:spPr bwMode="auto">
          <a:xfrm>
            <a:off x="64468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693" name="Oval 60"/>
          <p:cNvSpPr>
            <a:spLocks noChangeAspect="1" noChangeArrowheads="1"/>
          </p:cNvSpPr>
          <p:nvPr/>
        </p:nvSpPr>
        <p:spPr bwMode="auto">
          <a:xfrm>
            <a:off x="67516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694" name="Oval 61"/>
          <p:cNvSpPr>
            <a:spLocks noChangeAspect="1" noChangeArrowheads="1"/>
          </p:cNvSpPr>
          <p:nvPr/>
        </p:nvSpPr>
        <p:spPr bwMode="auto">
          <a:xfrm>
            <a:off x="7056439" y="22399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695" name="Oval 62"/>
          <p:cNvSpPr>
            <a:spLocks noChangeAspect="1" noChangeArrowheads="1"/>
          </p:cNvSpPr>
          <p:nvPr/>
        </p:nvSpPr>
        <p:spPr bwMode="auto">
          <a:xfrm>
            <a:off x="7361239" y="22399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696" name="Oval 63"/>
          <p:cNvSpPr>
            <a:spLocks noChangeAspect="1" noChangeArrowheads="1"/>
          </p:cNvSpPr>
          <p:nvPr/>
        </p:nvSpPr>
        <p:spPr bwMode="auto">
          <a:xfrm>
            <a:off x="7666039" y="22399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697" name="Oval 64"/>
          <p:cNvSpPr>
            <a:spLocks noChangeAspect="1" noChangeArrowheads="1"/>
          </p:cNvSpPr>
          <p:nvPr/>
        </p:nvSpPr>
        <p:spPr bwMode="auto">
          <a:xfrm>
            <a:off x="79708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698" name="Oval 65"/>
          <p:cNvSpPr>
            <a:spLocks noChangeAspect="1" noChangeArrowheads="1"/>
          </p:cNvSpPr>
          <p:nvPr/>
        </p:nvSpPr>
        <p:spPr bwMode="auto">
          <a:xfrm>
            <a:off x="8275639" y="22399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699" name="Oval 66"/>
          <p:cNvSpPr>
            <a:spLocks noChangeAspect="1" noChangeArrowheads="1"/>
          </p:cNvSpPr>
          <p:nvPr/>
        </p:nvSpPr>
        <p:spPr bwMode="auto">
          <a:xfrm>
            <a:off x="3703639" y="2544764"/>
            <a:ext cx="274637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7</a:t>
            </a:r>
          </a:p>
        </p:txBody>
      </p:sp>
      <p:sp>
        <p:nvSpPr>
          <p:cNvPr id="69700" name="Oval 67"/>
          <p:cNvSpPr>
            <a:spLocks noChangeAspect="1" noChangeArrowheads="1"/>
          </p:cNvSpPr>
          <p:nvPr/>
        </p:nvSpPr>
        <p:spPr bwMode="auto">
          <a:xfrm>
            <a:off x="4008439" y="25447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701" name="Oval 68"/>
          <p:cNvSpPr>
            <a:spLocks noChangeAspect="1" noChangeArrowheads="1"/>
          </p:cNvSpPr>
          <p:nvPr/>
        </p:nvSpPr>
        <p:spPr bwMode="auto">
          <a:xfrm>
            <a:off x="4313239" y="25447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702" name="Oval 69"/>
          <p:cNvSpPr>
            <a:spLocks noChangeAspect="1" noChangeArrowheads="1"/>
          </p:cNvSpPr>
          <p:nvPr/>
        </p:nvSpPr>
        <p:spPr bwMode="auto">
          <a:xfrm>
            <a:off x="4618039" y="25447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703" name="Oval 70"/>
          <p:cNvSpPr>
            <a:spLocks noChangeAspect="1" noChangeArrowheads="1"/>
          </p:cNvSpPr>
          <p:nvPr/>
        </p:nvSpPr>
        <p:spPr bwMode="auto">
          <a:xfrm>
            <a:off x="4922839" y="25447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704" name="Oval 71"/>
          <p:cNvSpPr>
            <a:spLocks noChangeAspect="1" noChangeArrowheads="1"/>
          </p:cNvSpPr>
          <p:nvPr/>
        </p:nvSpPr>
        <p:spPr bwMode="auto">
          <a:xfrm>
            <a:off x="5227639" y="25447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705" name="Oval 72"/>
          <p:cNvSpPr>
            <a:spLocks noChangeAspect="1" noChangeArrowheads="1"/>
          </p:cNvSpPr>
          <p:nvPr/>
        </p:nvSpPr>
        <p:spPr bwMode="auto">
          <a:xfrm>
            <a:off x="5532439" y="25447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706" name="Oval 73"/>
          <p:cNvSpPr>
            <a:spLocks noChangeAspect="1" noChangeArrowheads="1"/>
          </p:cNvSpPr>
          <p:nvPr/>
        </p:nvSpPr>
        <p:spPr bwMode="auto">
          <a:xfrm>
            <a:off x="5837239" y="25447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707" name="Oval 74"/>
          <p:cNvSpPr>
            <a:spLocks noChangeAspect="1" noChangeArrowheads="1"/>
          </p:cNvSpPr>
          <p:nvPr/>
        </p:nvSpPr>
        <p:spPr bwMode="auto">
          <a:xfrm>
            <a:off x="6142039" y="25447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708" name="Oval 75"/>
          <p:cNvSpPr>
            <a:spLocks noChangeAspect="1" noChangeArrowheads="1"/>
          </p:cNvSpPr>
          <p:nvPr/>
        </p:nvSpPr>
        <p:spPr bwMode="auto">
          <a:xfrm>
            <a:off x="6446839" y="25447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709" name="Oval 76"/>
          <p:cNvSpPr>
            <a:spLocks noChangeAspect="1" noChangeArrowheads="1"/>
          </p:cNvSpPr>
          <p:nvPr/>
        </p:nvSpPr>
        <p:spPr bwMode="auto">
          <a:xfrm>
            <a:off x="6751639" y="25447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710" name="Oval 77"/>
          <p:cNvSpPr>
            <a:spLocks noChangeAspect="1" noChangeArrowheads="1"/>
          </p:cNvSpPr>
          <p:nvPr/>
        </p:nvSpPr>
        <p:spPr bwMode="auto">
          <a:xfrm>
            <a:off x="7056439" y="25447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711" name="Oval 78"/>
          <p:cNvSpPr>
            <a:spLocks noChangeAspect="1" noChangeArrowheads="1"/>
          </p:cNvSpPr>
          <p:nvPr/>
        </p:nvSpPr>
        <p:spPr bwMode="auto">
          <a:xfrm>
            <a:off x="7361239" y="25447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712" name="Oval 79"/>
          <p:cNvSpPr>
            <a:spLocks noChangeAspect="1" noChangeArrowheads="1"/>
          </p:cNvSpPr>
          <p:nvPr/>
        </p:nvSpPr>
        <p:spPr bwMode="auto">
          <a:xfrm>
            <a:off x="7666039" y="25447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713" name="Oval 80"/>
          <p:cNvSpPr>
            <a:spLocks noChangeAspect="1" noChangeArrowheads="1"/>
          </p:cNvSpPr>
          <p:nvPr/>
        </p:nvSpPr>
        <p:spPr bwMode="auto">
          <a:xfrm>
            <a:off x="7970839" y="25447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714" name="Oval 81"/>
          <p:cNvSpPr>
            <a:spLocks noChangeAspect="1" noChangeArrowheads="1"/>
          </p:cNvSpPr>
          <p:nvPr/>
        </p:nvSpPr>
        <p:spPr bwMode="auto">
          <a:xfrm>
            <a:off x="8275639" y="25447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715" name="Oval 82"/>
          <p:cNvSpPr>
            <a:spLocks noChangeAspect="1" noChangeArrowheads="1"/>
          </p:cNvSpPr>
          <p:nvPr/>
        </p:nvSpPr>
        <p:spPr bwMode="auto">
          <a:xfrm>
            <a:off x="3733800" y="28495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6</a:t>
            </a:r>
          </a:p>
        </p:txBody>
      </p:sp>
      <p:sp>
        <p:nvSpPr>
          <p:cNvPr id="69716" name="Oval 83"/>
          <p:cNvSpPr>
            <a:spLocks noChangeAspect="1" noChangeArrowheads="1"/>
          </p:cNvSpPr>
          <p:nvPr/>
        </p:nvSpPr>
        <p:spPr bwMode="auto">
          <a:xfrm>
            <a:off x="4038600" y="2849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717" name="Oval 84"/>
          <p:cNvSpPr>
            <a:spLocks noChangeAspect="1" noChangeArrowheads="1"/>
          </p:cNvSpPr>
          <p:nvPr/>
        </p:nvSpPr>
        <p:spPr bwMode="auto">
          <a:xfrm>
            <a:off x="4343400" y="2849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718" name="Oval 85"/>
          <p:cNvSpPr>
            <a:spLocks noChangeAspect="1" noChangeArrowheads="1"/>
          </p:cNvSpPr>
          <p:nvPr/>
        </p:nvSpPr>
        <p:spPr bwMode="auto">
          <a:xfrm>
            <a:off x="4648200" y="2849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719" name="Oval 86"/>
          <p:cNvSpPr>
            <a:spLocks noChangeAspect="1" noChangeArrowheads="1"/>
          </p:cNvSpPr>
          <p:nvPr/>
        </p:nvSpPr>
        <p:spPr bwMode="auto">
          <a:xfrm>
            <a:off x="4953000" y="2849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720" name="Oval 87"/>
          <p:cNvSpPr>
            <a:spLocks noChangeAspect="1" noChangeArrowheads="1"/>
          </p:cNvSpPr>
          <p:nvPr/>
        </p:nvSpPr>
        <p:spPr bwMode="auto">
          <a:xfrm>
            <a:off x="5257800" y="2849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721" name="Oval 88"/>
          <p:cNvSpPr>
            <a:spLocks noChangeAspect="1" noChangeArrowheads="1"/>
          </p:cNvSpPr>
          <p:nvPr/>
        </p:nvSpPr>
        <p:spPr bwMode="auto">
          <a:xfrm>
            <a:off x="5562600" y="2849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722" name="Oval 89"/>
          <p:cNvSpPr>
            <a:spLocks noChangeAspect="1" noChangeArrowheads="1"/>
          </p:cNvSpPr>
          <p:nvPr/>
        </p:nvSpPr>
        <p:spPr bwMode="auto">
          <a:xfrm>
            <a:off x="5867400" y="2849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723" name="Oval 90"/>
          <p:cNvSpPr>
            <a:spLocks noChangeAspect="1" noChangeArrowheads="1"/>
          </p:cNvSpPr>
          <p:nvPr/>
        </p:nvSpPr>
        <p:spPr bwMode="auto">
          <a:xfrm>
            <a:off x="6172200" y="2849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724" name="Oval 91"/>
          <p:cNvSpPr>
            <a:spLocks noChangeAspect="1" noChangeArrowheads="1"/>
          </p:cNvSpPr>
          <p:nvPr/>
        </p:nvSpPr>
        <p:spPr bwMode="auto">
          <a:xfrm>
            <a:off x="6477000" y="2849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725" name="Oval 92"/>
          <p:cNvSpPr>
            <a:spLocks noChangeAspect="1" noChangeArrowheads="1"/>
          </p:cNvSpPr>
          <p:nvPr/>
        </p:nvSpPr>
        <p:spPr bwMode="auto">
          <a:xfrm>
            <a:off x="6781800" y="2849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726" name="Oval 93"/>
          <p:cNvSpPr>
            <a:spLocks noChangeAspect="1" noChangeArrowheads="1"/>
          </p:cNvSpPr>
          <p:nvPr/>
        </p:nvSpPr>
        <p:spPr bwMode="auto">
          <a:xfrm>
            <a:off x="7086600" y="2849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727" name="Oval 94"/>
          <p:cNvSpPr>
            <a:spLocks noChangeAspect="1" noChangeArrowheads="1"/>
          </p:cNvSpPr>
          <p:nvPr/>
        </p:nvSpPr>
        <p:spPr bwMode="auto">
          <a:xfrm>
            <a:off x="7391400" y="2849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728" name="Oval 95"/>
          <p:cNvSpPr>
            <a:spLocks noChangeAspect="1" noChangeArrowheads="1"/>
          </p:cNvSpPr>
          <p:nvPr/>
        </p:nvSpPr>
        <p:spPr bwMode="auto">
          <a:xfrm>
            <a:off x="7696200" y="2849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729" name="Oval 96"/>
          <p:cNvSpPr>
            <a:spLocks noChangeAspect="1" noChangeArrowheads="1"/>
          </p:cNvSpPr>
          <p:nvPr/>
        </p:nvSpPr>
        <p:spPr bwMode="auto">
          <a:xfrm>
            <a:off x="8001000" y="2849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730" name="Oval 97"/>
          <p:cNvSpPr>
            <a:spLocks noChangeAspect="1" noChangeArrowheads="1"/>
          </p:cNvSpPr>
          <p:nvPr/>
        </p:nvSpPr>
        <p:spPr bwMode="auto">
          <a:xfrm>
            <a:off x="8305800" y="2849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731" name="Oval 98"/>
          <p:cNvSpPr>
            <a:spLocks noChangeAspect="1" noChangeArrowheads="1"/>
          </p:cNvSpPr>
          <p:nvPr/>
        </p:nvSpPr>
        <p:spPr bwMode="auto">
          <a:xfrm>
            <a:off x="3733800" y="31543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5</a:t>
            </a:r>
          </a:p>
        </p:txBody>
      </p:sp>
      <p:sp>
        <p:nvSpPr>
          <p:cNvPr id="69732" name="Oval 99"/>
          <p:cNvSpPr>
            <a:spLocks noChangeAspect="1" noChangeArrowheads="1"/>
          </p:cNvSpPr>
          <p:nvPr/>
        </p:nvSpPr>
        <p:spPr bwMode="auto">
          <a:xfrm>
            <a:off x="4038600" y="3154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733" name="Oval 100"/>
          <p:cNvSpPr>
            <a:spLocks noChangeAspect="1" noChangeArrowheads="1"/>
          </p:cNvSpPr>
          <p:nvPr/>
        </p:nvSpPr>
        <p:spPr bwMode="auto">
          <a:xfrm>
            <a:off x="4343400" y="3154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734" name="Oval 101"/>
          <p:cNvSpPr>
            <a:spLocks noChangeAspect="1" noChangeArrowheads="1"/>
          </p:cNvSpPr>
          <p:nvPr/>
        </p:nvSpPr>
        <p:spPr bwMode="auto">
          <a:xfrm>
            <a:off x="4648200" y="31543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735" name="Oval 102"/>
          <p:cNvSpPr>
            <a:spLocks noChangeAspect="1" noChangeArrowheads="1"/>
          </p:cNvSpPr>
          <p:nvPr/>
        </p:nvSpPr>
        <p:spPr bwMode="auto">
          <a:xfrm>
            <a:off x="4953000" y="3154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736" name="Oval 103"/>
          <p:cNvSpPr>
            <a:spLocks noChangeAspect="1" noChangeArrowheads="1"/>
          </p:cNvSpPr>
          <p:nvPr/>
        </p:nvSpPr>
        <p:spPr bwMode="auto">
          <a:xfrm>
            <a:off x="5257800" y="3154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737" name="Oval 104"/>
          <p:cNvSpPr>
            <a:spLocks noChangeAspect="1" noChangeArrowheads="1"/>
          </p:cNvSpPr>
          <p:nvPr/>
        </p:nvSpPr>
        <p:spPr bwMode="auto">
          <a:xfrm>
            <a:off x="5562600" y="31543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738" name="Oval 105"/>
          <p:cNvSpPr>
            <a:spLocks noChangeAspect="1" noChangeArrowheads="1"/>
          </p:cNvSpPr>
          <p:nvPr/>
        </p:nvSpPr>
        <p:spPr bwMode="auto">
          <a:xfrm>
            <a:off x="5867400" y="3154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739" name="Oval 106"/>
          <p:cNvSpPr>
            <a:spLocks noChangeAspect="1" noChangeArrowheads="1"/>
          </p:cNvSpPr>
          <p:nvPr/>
        </p:nvSpPr>
        <p:spPr bwMode="auto">
          <a:xfrm>
            <a:off x="6172200" y="3154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740" name="Oval 107"/>
          <p:cNvSpPr>
            <a:spLocks noChangeAspect="1" noChangeArrowheads="1"/>
          </p:cNvSpPr>
          <p:nvPr/>
        </p:nvSpPr>
        <p:spPr bwMode="auto">
          <a:xfrm>
            <a:off x="6477000" y="31543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741" name="Oval 108"/>
          <p:cNvSpPr>
            <a:spLocks noChangeAspect="1" noChangeArrowheads="1"/>
          </p:cNvSpPr>
          <p:nvPr/>
        </p:nvSpPr>
        <p:spPr bwMode="auto">
          <a:xfrm>
            <a:off x="6781800" y="3154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742" name="Oval 109"/>
          <p:cNvSpPr>
            <a:spLocks noChangeAspect="1" noChangeArrowheads="1"/>
          </p:cNvSpPr>
          <p:nvPr/>
        </p:nvSpPr>
        <p:spPr bwMode="auto">
          <a:xfrm>
            <a:off x="7086600" y="3154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743" name="Oval 110"/>
          <p:cNvSpPr>
            <a:spLocks noChangeAspect="1" noChangeArrowheads="1"/>
          </p:cNvSpPr>
          <p:nvPr/>
        </p:nvSpPr>
        <p:spPr bwMode="auto">
          <a:xfrm>
            <a:off x="7391400" y="3154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S</a:t>
            </a:r>
          </a:p>
        </p:txBody>
      </p:sp>
      <p:sp>
        <p:nvSpPr>
          <p:cNvPr id="69744" name="Oval 111"/>
          <p:cNvSpPr>
            <a:spLocks noChangeAspect="1" noChangeArrowheads="1"/>
          </p:cNvSpPr>
          <p:nvPr/>
        </p:nvSpPr>
        <p:spPr bwMode="auto">
          <a:xfrm>
            <a:off x="7696200" y="3154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745" name="Oval 112"/>
          <p:cNvSpPr>
            <a:spLocks noChangeAspect="1" noChangeArrowheads="1"/>
          </p:cNvSpPr>
          <p:nvPr/>
        </p:nvSpPr>
        <p:spPr bwMode="auto">
          <a:xfrm>
            <a:off x="8001000" y="31543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746" name="Oval 113"/>
          <p:cNvSpPr>
            <a:spLocks noChangeAspect="1" noChangeArrowheads="1"/>
          </p:cNvSpPr>
          <p:nvPr/>
        </p:nvSpPr>
        <p:spPr bwMode="auto">
          <a:xfrm>
            <a:off x="8305800" y="3154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747" name="Oval 114"/>
          <p:cNvSpPr>
            <a:spLocks noChangeAspect="1" noChangeArrowheads="1"/>
          </p:cNvSpPr>
          <p:nvPr/>
        </p:nvSpPr>
        <p:spPr bwMode="auto">
          <a:xfrm>
            <a:off x="3733800" y="3459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4</a:t>
            </a:r>
          </a:p>
        </p:txBody>
      </p:sp>
      <p:sp>
        <p:nvSpPr>
          <p:cNvPr id="69748" name="Oval 115"/>
          <p:cNvSpPr>
            <a:spLocks noChangeAspect="1" noChangeArrowheads="1"/>
          </p:cNvSpPr>
          <p:nvPr/>
        </p:nvSpPr>
        <p:spPr bwMode="auto">
          <a:xfrm>
            <a:off x="40386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749" name="Oval 116"/>
          <p:cNvSpPr>
            <a:spLocks noChangeAspect="1" noChangeArrowheads="1"/>
          </p:cNvSpPr>
          <p:nvPr/>
        </p:nvSpPr>
        <p:spPr bwMode="auto">
          <a:xfrm>
            <a:off x="43434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750" name="Oval 117"/>
          <p:cNvSpPr>
            <a:spLocks noChangeAspect="1" noChangeArrowheads="1"/>
          </p:cNvSpPr>
          <p:nvPr/>
        </p:nvSpPr>
        <p:spPr bwMode="auto">
          <a:xfrm>
            <a:off x="4648200" y="34591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751" name="Oval 118"/>
          <p:cNvSpPr>
            <a:spLocks noChangeAspect="1" noChangeArrowheads="1"/>
          </p:cNvSpPr>
          <p:nvPr/>
        </p:nvSpPr>
        <p:spPr bwMode="auto">
          <a:xfrm>
            <a:off x="49530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752" name="Oval 119"/>
          <p:cNvSpPr>
            <a:spLocks noChangeAspect="1" noChangeArrowheads="1"/>
          </p:cNvSpPr>
          <p:nvPr/>
        </p:nvSpPr>
        <p:spPr bwMode="auto">
          <a:xfrm>
            <a:off x="52578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753" name="Oval 120"/>
          <p:cNvSpPr>
            <a:spLocks noChangeAspect="1" noChangeArrowheads="1"/>
          </p:cNvSpPr>
          <p:nvPr/>
        </p:nvSpPr>
        <p:spPr bwMode="auto">
          <a:xfrm>
            <a:off x="5562600" y="34591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754" name="Oval 121"/>
          <p:cNvSpPr>
            <a:spLocks noChangeAspect="1" noChangeArrowheads="1"/>
          </p:cNvSpPr>
          <p:nvPr/>
        </p:nvSpPr>
        <p:spPr bwMode="auto">
          <a:xfrm>
            <a:off x="5867400" y="34591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755" name="Oval 122"/>
          <p:cNvSpPr>
            <a:spLocks noChangeAspect="1" noChangeArrowheads="1"/>
          </p:cNvSpPr>
          <p:nvPr/>
        </p:nvSpPr>
        <p:spPr bwMode="auto">
          <a:xfrm>
            <a:off x="6172200" y="34591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756" name="Oval 123"/>
          <p:cNvSpPr>
            <a:spLocks noChangeAspect="1" noChangeArrowheads="1"/>
          </p:cNvSpPr>
          <p:nvPr/>
        </p:nvSpPr>
        <p:spPr bwMode="auto">
          <a:xfrm>
            <a:off x="6477000" y="34591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757" name="Oval 124"/>
          <p:cNvSpPr>
            <a:spLocks noChangeAspect="1" noChangeArrowheads="1"/>
          </p:cNvSpPr>
          <p:nvPr/>
        </p:nvSpPr>
        <p:spPr bwMode="auto">
          <a:xfrm>
            <a:off x="67818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758" name="Oval 125"/>
          <p:cNvSpPr>
            <a:spLocks noChangeAspect="1" noChangeArrowheads="1"/>
          </p:cNvSpPr>
          <p:nvPr/>
        </p:nvSpPr>
        <p:spPr bwMode="auto">
          <a:xfrm>
            <a:off x="70866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759" name="Oval 126"/>
          <p:cNvSpPr>
            <a:spLocks noChangeAspect="1" noChangeArrowheads="1"/>
          </p:cNvSpPr>
          <p:nvPr/>
        </p:nvSpPr>
        <p:spPr bwMode="auto">
          <a:xfrm>
            <a:off x="73914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760" name="Oval 127"/>
          <p:cNvSpPr>
            <a:spLocks noChangeAspect="1" noChangeArrowheads="1"/>
          </p:cNvSpPr>
          <p:nvPr/>
        </p:nvSpPr>
        <p:spPr bwMode="auto">
          <a:xfrm>
            <a:off x="76962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761" name="Oval 128"/>
          <p:cNvSpPr>
            <a:spLocks noChangeAspect="1" noChangeArrowheads="1"/>
          </p:cNvSpPr>
          <p:nvPr/>
        </p:nvSpPr>
        <p:spPr bwMode="auto">
          <a:xfrm>
            <a:off x="8001000" y="34591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762" name="Oval 129"/>
          <p:cNvSpPr>
            <a:spLocks noChangeAspect="1" noChangeArrowheads="1"/>
          </p:cNvSpPr>
          <p:nvPr/>
        </p:nvSpPr>
        <p:spPr bwMode="auto">
          <a:xfrm>
            <a:off x="83058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763" name="Oval 130"/>
          <p:cNvSpPr>
            <a:spLocks noChangeAspect="1" noChangeArrowheads="1"/>
          </p:cNvSpPr>
          <p:nvPr/>
        </p:nvSpPr>
        <p:spPr bwMode="auto">
          <a:xfrm>
            <a:off x="3733800" y="37639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3</a:t>
            </a:r>
          </a:p>
        </p:txBody>
      </p:sp>
      <p:sp>
        <p:nvSpPr>
          <p:cNvPr id="69764" name="Oval 131"/>
          <p:cNvSpPr>
            <a:spLocks noChangeAspect="1" noChangeArrowheads="1"/>
          </p:cNvSpPr>
          <p:nvPr/>
        </p:nvSpPr>
        <p:spPr bwMode="auto">
          <a:xfrm>
            <a:off x="40386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765" name="Oval 132"/>
          <p:cNvSpPr>
            <a:spLocks noChangeAspect="1" noChangeArrowheads="1"/>
          </p:cNvSpPr>
          <p:nvPr/>
        </p:nvSpPr>
        <p:spPr bwMode="auto">
          <a:xfrm>
            <a:off x="43434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766" name="Oval 133"/>
          <p:cNvSpPr>
            <a:spLocks noChangeAspect="1" noChangeArrowheads="1"/>
          </p:cNvSpPr>
          <p:nvPr/>
        </p:nvSpPr>
        <p:spPr bwMode="auto">
          <a:xfrm>
            <a:off x="4648200" y="37639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767" name="Oval 134"/>
          <p:cNvSpPr>
            <a:spLocks noChangeAspect="1" noChangeArrowheads="1"/>
          </p:cNvSpPr>
          <p:nvPr/>
        </p:nvSpPr>
        <p:spPr bwMode="auto">
          <a:xfrm>
            <a:off x="49530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768" name="Oval 135"/>
          <p:cNvSpPr>
            <a:spLocks noChangeAspect="1" noChangeArrowheads="1"/>
          </p:cNvSpPr>
          <p:nvPr/>
        </p:nvSpPr>
        <p:spPr bwMode="auto">
          <a:xfrm>
            <a:off x="52578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769" name="Oval 136"/>
          <p:cNvSpPr>
            <a:spLocks noChangeAspect="1" noChangeArrowheads="1"/>
          </p:cNvSpPr>
          <p:nvPr/>
        </p:nvSpPr>
        <p:spPr bwMode="auto">
          <a:xfrm>
            <a:off x="55626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770" name="Oval 137"/>
          <p:cNvSpPr>
            <a:spLocks noChangeAspect="1" noChangeArrowheads="1"/>
          </p:cNvSpPr>
          <p:nvPr/>
        </p:nvSpPr>
        <p:spPr bwMode="auto">
          <a:xfrm>
            <a:off x="58674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771" name="Oval 138"/>
          <p:cNvSpPr>
            <a:spLocks noChangeAspect="1" noChangeArrowheads="1"/>
          </p:cNvSpPr>
          <p:nvPr/>
        </p:nvSpPr>
        <p:spPr bwMode="auto">
          <a:xfrm>
            <a:off x="61722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772" name="Oval 139"/>
          <p:cNvSpPr>
            <a:spLocks noChangeAspect="1" noChangeArrowheads="1"/>
          </p:cNvSpPr>
          <p:nvPr/>
        </p:nvSpPr>
        <p:spPr bwMode="auto">
          <a:xfrm>
            <a:off x="64770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773" name="Oval 140"/>
          <p:cNvSpPr>
            <a:spLocks noChangeAspect="1" noChangeArrowheads="1"/>
          </p:cNvSpPr>
          <p:nvPr/>
        </p:nvSpPr>
        <p:spPr bwMode="auto">
          <a:xfrm>
            <a:off x="67818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774" name="Oval 141"/>
          <p:cNvSpPr>
            <a:spLocks noChangeAspect="1" noChangeArrowheads="1"/>
          </p:cNvSpPr>
          <p:nvPr/>
        </p:nvSpPr>
        <p:spPr bwMode="auto">
          <a:xfrm>
            <a:off x="70866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775" name="Oval 142"/>
          <p:cNvSpPr>
            <a:spLocks noChangeAspect="1" noChangeArrowheads="1"/>
          </p:cNvSpPr>
          <p:nvPr/>
        </p:nvSpPr>
        <p:spPr bwMode="auto">
          <a:xfrm>
            <a:off x="73914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776" name="Oval 143"/>
          <p:cNvSpPr>
            <a:spLocks noChangeAspect="1" noChangeArrowheads="1"/>
          </p:cNvSpPr>
          <p:nvPr/>
        </p:nvSpPr>
        <p:spPr bwMode="auto">
          <a:xfrm>
            <a:off x="76962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777" name="Oval 144"/>
          <p:cNvSpPr>
            <a:spLocks noChangeAspect="1" noChangeArrowheads="1"/>
          </p:cNvSpPr>
          <p:nvPr/>
        </p:nvSpPr>
        <p:spPr bwMode="auto">
          <a:xfrm>
            <a:off x="8001000" y="37639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778" name="Oval 145"/>
          <p:cNvSpPr>
            <a:spLocks noChangeAspect="1" noChangeArrowheads="1"/>
          </p:cNvSpPr>
          <p:nvPr/>
        </p:nvSpPr>
        <p:spPr bwMode="auto">
          <a:xfrm>
            <a:off x="83058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779" name="Oval 146"/>
          <p:cNvSpPr>
            <a:spLocks noChangeAspect="1" noChangeArrowheads="1"/>
          </p:cNvSpPr>
          <p:nvPr/>
        </p:nvSpPr>
        <p:spPr bwMode="auto">
          <a:xfrm>
            <a:off x="3733800" y="40687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2</a:t>
            </a:r>
          </a:p>
        </p:txBody>
      </p:sp>
      <p:sp>
        <p:nvSpPr>
          <p:cNvPr id="69780" name="Oval 147"/>
          <p:cNvSpPr>
            <a:spLocks noChangeAspect="1" noChangeArrowheads="1"/>
          </p:cNvSpPr>
          <p:nvPr/>
        </p:nvSpPr>
        <p:spPr bwMode="auto">
          <a:xfrm>
            <a:off x="40386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781" name="Oval 148"/>
          <p:cNvSpPr>
            <a:spLocks noChangeAspect="1" noChangeArrowheads="1"/>
          </p:cNvSpPr>
          <p:nvPr/>
        </p:nvSpPr>
        <p:spPr bwMode="auto">
          <a:xfrm>
            <a:off x="43434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782" name="Oval 149"/>
          <p:cNvSpPr>
            <a:spLocks noChangeAspect="1" noChangeArrowheads="1"/>
          </p:cNvSpPr>
          <p:nvPr/>
        </p:nvSpPr>
        <p:spPr bwMode="auto">
          <a:xfrm>
            <a:off x="4648200" y="40687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783" name="Oval 150"/>
          <p:cNvSpPr>
            <a:spLocks noChangeAspect="1" noChangeArrowheads="1"/>
          </p:cNvSpPr>
          <p:nvPr/>
        </p:nvSpPr>
        <p:spPr bwMode="auto">
          <a:xfrm>
            <a:off x="49530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784" name="Oval 151"/>
          <p:cNvSpPr>
            <a:spLocks noChangeAspect="1" noChangeArrowheads="1"/>
          </p:cNvSpPr>
          <p:nvPr/>
        </p:nvSpPr>
        <p:spPr bwMode="auto">
          <a:xfrm>
            <a:off x="52578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785" name="Oval 152"/>
          <p:cNvSpPr>
            <a:spLocks noChangeAspect="1" noChangeArrowheads="1"/>
          </p:cNvSpPr>
          <p:nvPr/>
        </p:nvSpPr>
        <p:spPr bwMode="auto">
          <a:xfrm>
            <a:off x="55626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786" name="Oval 153"/>
          <p:cNvSpPr>
            <a:spLocks noChangeAspect="1" noChangeArrowheads="1"/>
          </p:cNvSpPr>
          <p:nvPr/>
        </p:nvSpPr>
        <p:spPr bwMode="auto">
          <a:xfrm>
            <a:off x="58674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787" name="Oval 154"/>
          <p:cNvSpPr>
            <a:spLocks noChangeAspect="1" noChangeArrowheads="1"/>
          </p:cNvSpPr>
          <p:nvPr/>
        </p:nvSpPr>
        <p:spPr bwMode="auto">
          <a:xfrm>
            <a:off x="61722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788" name="Oval 155"/>
          <p:cNvSpPr>
            <a:spLocks noChangeAspect="1" noChangeArrowheads="1"/>
          </p:cNvSpPr>
          <p:nvPr/>
        </p:nvSpPr>
        <p:spPr bwMode="auto">
          <a:xfrm>
            <a:off x="64770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789" name="Oval 156"/>
          <p:cNvSpPr>
            <a:spLocks noChangeAspect="1" noChangeArrowheads="1"/>
          </p:cNvSpPr>
          <p:nvPr/>
        </p:nvSpPr>
        <p:spPr bwMode="auto">
          <a:xfrm>
            <a:off x="67818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790" name="Oval 157"/>
          <p:cNvSpPr>
            <a:spLocks noChangeAspect="1" noChangeArrowheads="1"/>
          </p:cNvSpPr>
          <p:nvPr/>
        </p:nvSpPr>
        <p:spPr bwMode="auto">
          <a:xfrm>
            <a:off x="70866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791" name="Oval 158"/>
          <p:cNvSpPr>
            <a:spLocks noChangeAspect="1" noChangeArrowheads="1"/>
          </p:cNvSpPr>
          <p:nvPr/>
        </p:nvSpPr>
        <p:spPr bwMode="auto">
          <a:xfrm>
            <a:off x="73914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792" name="Oval 159"/>
          <p:cNvSpPr>
            <a:spLocks noChangeAspect="1" noChangeArrowheads="1"/>
          </p:cNvSpPr>
          <p:nvPr/>
        </p:nvSpPr>
        <p:spPr bwMode="auto">
          <a:xfrm>
            <a:off x="76962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793" name="Oval 160"/>
          <p:cNvSpPr>
            <a:spLocks noChangeAspect="1" noChangeArrowheads="1"/>
          </p:cNvSpPr>
          <p:nvPr/>
        </p:nvSpPr>
        <p:spPr bwMode="auto">
          <a:xfrm>
            <a:off x="8001000" y="40687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794" name="Oval 161"/>
          <p:cNvSpPr>
            <a:spLocks noChangeAspect="1" noChangeArrowheads="1"/>
          </p:cNvSpPr>
          <p:nvPr/>
        </p:nvSpPr>
        <p:spPr bwMode="auto">
          <a:xfrm>
            <a:off x="83058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795" name="Oval 162"/>
          <p:cNvSpPr>
            <a:spLocks noChangeAspect="1" noChangeArrowheads="1"/>
          </p:cNvSpPr>
          <p:nvPr/>
        </p:nvSpPr>
        <p:spPr bwMode="auto">
          <a:xfrm>
            <a:off x="3733800" y="43735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</a:t>
            </a:r>
          </a:p>
        </p:txBody>
      </p:sp>
      <p:sp>
        <p:nvSpPr>
          <p:cNvPr id="69796" name="Oval 163"/>
          <p:cNvSpPr>
            <a:spLocks noChangeAspect="1" noChangeArrowheads="1"/>
          </p:cNvSpPr>
          <p:nvPr/>
        </p:nvSpPr>
        <p:spPr bwMode="auto">
          <a:xfrm>
            <a:off x="4038600" y="4373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797" name="Oval 164"/>
          <p:cNvSpPr>
            <a:spLocks noChangeAspect="1" noChangeArrowheads="1"/>
          </p:cNvSpPr>
          <p:nvPr/>
        </p:nvSpPr>
        <p:spPr bwMode="auto">
          <a:xfrm>
            <a:off x="4343400" y="4373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798" name="Oval 165"/>
          <p:cNvSpPr>
            <a:spLocks noChangeAspect="1" noChangeArrowheads="1"/>
          </p:cNvSpPr>
          <p:nvPr/>
        </p:nvSpPr>
        <p:spPr bwMode="auto">
          <a:xfrm>
            <a:off x="46482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799" name="Oval 166"/>
          <p:cNvSpPr>
            <a:spLocks noChangeAspect="1" noChangeArrowheads="1"/>
          </p:cNvSpPr>
          <p:nvPr/>
        </p:nvSpPr>
        <p:spPr bwMode="auto">
          <a:xfrm>
            <a:off x="49530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800" name="Oval 167"/>
          <p:cNvSpPr>
            <a:spLocks noChangeAspect="1" noChangeArrowheads="1"/>
          </p:cNvSpPr>
          <p:nvPr/>
        </p:nvSpPr>
        <p:spPr bwMode="auto">
          <a:xfrm>
            <a:off x="52578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801" name="Oval 168"/>
          <p:cNvSpPr>
            <a:spLocks noChangeAspect="1" noChangeArrowheads="1"/>
          </p:cNvSpPr>
          <p:nvPr/>
        </p:nvSpPr>
        <p:spPr bwMode="auto">
          <a:xfrm>
            <a:off x="55626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802" name="Oval 169"/>
          <p:cNvSpPr>
            <a:spLocks noChangeAspect="1" noChangeArrowheads="1"/>
          </p:cNvSpPr>
          <p:nvPr/>
        </p:nvSpPr>
        <p:spPr bwMode="auto">
          <a:xfrm>
            <a:off x="58674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803" name="Oval 170"/>
          <p:cNvSpPr>
            <a:spLocks noChangeAspect="1" noChangeArrowheads="1"/>
          </p:cNvSpPr>
          <p:nvPr/>
        </p:nvSpPr>
        <p:spPr bwMode="auto">
          <a:xfrm>
            <a:off x="61722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804" name="Oval 171"/>
          <p:cNvSpPr>
            <a:spLocks noChangeAspect="1" noChangeArrowheads="1"/>
          </p:cNvSpPr>
          <p:nvPr/>
        </p:nvSpPr>
        <p:spPr bwMode="auto">
          <a:xfrm>
            <a:off x="64770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805" name="Oval 172"/>
          <p:cNvSpPr>
            <a:spLocks noChangeAspect="1" noChangeArrowheads="1"/>
          </p:cNvSpPr>
          <p:nvPr/>
        </p:nvSpPr>
        <p:spPr bwMode="auto">
          <a:xfrm>
            <a:off x="67818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806" name="Oval 173"/>
          <p:cNvSpPr>
            <a:spLocks noChangeAspect="1" noChangeArrowheads="1"/>
          </p:cNvSpPr>
          <p:nvPr/>
        </p:nvSpPr>
        <p:spPr bwMode="auto">
          <a:xfrm>
            <a:off x="70866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807" name="Oval 174"/>
          <p:cNvSpPr>
            <a:spLocks noChangeAspect="1" noChangeArrowheads="1"/>
          </p:cNvSpPr>
          <p:nvPr/>
        </p:nvSpPr>
        <p:spPr bwMode="auto">
          <a:xfrm>
            <a:off x="73914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808" name="Oval 175"/>
          <p:cNvSpPr>
            <a:spLocks noChangeAspect="1" noChangeArrowheads="1"/>
          </p:cNvSpPr>
          <p:nvPr/>
        </p:nvSpPr>
        <p:spPr bwMode="auto">
          <a:xfrm>
            <a:off x="76962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809" name="Oval 176"/>
          <p:cNvSpPr>
            <a:spLocks noChangeAspect="1" noChangeArrowheads="1"/>
          </p:cNvSpPr>
          <p:nvPr/>
        </p:nvSpPr>
        <p:spPr bwMode="auto">
          <a:xfrm>
            <a:off x="80010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810" name="Oval 177"/>
          <p:cNvSpPr>
            <a:spLocks noChangeAspect="1" noChangeArrowheads="1"/>
          </p:cNvSpPr>
          <p:nvPr/>
        </p:nvSpPr>
        <p:spPr bwMode="auto">
          <a:xfrm>
            <a:off x="8305800" y="4373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811" name="Oval 178"/>
          <p:cNvSpPr>
            <a:spLocks noChangeAspect="1" noChangeArrowheads="1"/>
          </p:cNvSpPr>
          <p:nvPr/>
        </p:nvSpPr>
        <p:spPr bwMode="auto">
          <a:xfrm>
            <a:off x="3733800" y="46783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0</a:t>
            </a:r>
          </a:p>
        </p:txBody>
      </p:sp>
      <p:sp>
        <p:nvSpPr>
          <p:cNvPr id="69812" name="Oval 179"/>
          <p:cNvSpPr>
            <a:spLocks noChangeAspect="1" noChangeArrowheads="1"/>
          </p:cNvSpPr>
          <p:nvPr/>
        </p:nvSpPr>
        <p:spPr bwMode="auto">
          <a:xfrm>
            <a:off x="40386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813" name="Oval 180"/>
          <p:cNvSpPr>
            <a:spLocks noChangeAspect="1" noChangeArrowheads="1"/>
          </p:cNvSpPr>
          <p:nvPr/>
        </p:nvSpPr>
        <p:spPr bwMode="auto">
          <a:xfrm>
            <a:off x="43434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814" name="Oval 181"/>
          <p:cNvSpPr>
            <a:spLocks noChangeAspect="1" noChangeArrowheads="1"/>
          </p:cNvSpPr>
          <p:nvPr/>
        </p:nvSpPr>
        <p:spPr bwMode="auto">
          <a:xfrm>
            <a:off x="46482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815" name="Oval 182"/>
          <p:cNvSpPr>
            <a:spLocks noChangeAspect="1" noChangeArrowheads="1"/>
          </p:cNvSpPr>
          <p:nvPr/>
        </p:nvSpPr>
        <p:spPr bwMode="auto">
          <a:xfrm>
            <a:off x="49530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816" name="Oval 183"/>
          <p:cNvSpPr>
            <a:spLocks noChangeAspect="1" noChangeArrowheads="1"/>
          </p:cNvSpPr>
          <p:nvPr/>
        </p:nvSpPr>
        <p:spPr bwMode="auto">
          <a:xfrm>
            <a:off x="52578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817" name="Oval 184"/>
          <p:cNvSpPr>
            <a:spLocks noChangeAspect="1" noChangeArrowheads="1"/>
          </p:cNvSpPr>
          <p:nvPr/>
        </p:nvSpPr>
        <p:spPr bwMode="auto">
          <a:xfrm>
            <a:off x="55626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818" name="Oval 185"/>
          <p:cNvSpPr>
            <a:spLocks noChangeAspect="1" noChangeArrowheads="1"/>
          </p:cNvSpPr>
          <p:nvPr/>
        </p:nvSpPr>
        <p:spPr bwMode="auto">
          <a:xfrm>
            <a:off x="58674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819" name="Oval 186"/>
          <p:cNvSpPr>
            <a:spLocks noChangeAspect="1" noChangeArrowheads="1"/>
          </p:cNvSpPr>
          <p:nvPr/>
        </p:nvSpPr>
        <p:spPr bwMode="auto">
          <a:xfrm>
            <a:off x="61722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820" name="Oval 187"/>
          <p:cNvSpPr>
            <a:spLocks noChangeAspect="1" noChangeArrowheads="1"/>
          </p:cNvSpPr>
          <p:nvPr/>
        </p:nvSpPr>
        <p:spPr bwMode="auto">
          <a:xfrm>
            <a:off x="64770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821" name="Oval 188"/>
          <p:cNvSpPr>
            <a:spLocks noChangeAspect="1" noChangeArrowheads="1"/>
          </p:cNvSpPr>
          <p:nvPr/>
        </p:nvSpPr>
        <p:spPr bwMode="auto">
          <a:xfrm>
            <a:off x="67818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822" name="Oval 189"/>
          <p:cNvSpPr>
            <a:spLocks noChangeAspect="1" noChangeArrowheads="1"/>
          </p:cNvSpPr>
          <p:nvPr/>
        </p:nvSpPr>
        <p:spPr bwMode="auto">
          <a:xfrm>
            <a:off x="70866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823" name="Oval 190"/>
          <p:cNvSpPr>
            <a:spLocks noChangeAspect="1" noChangeArrowheads="1"/>
          </p:cNvSpPr>
          <p:nvPr/>
        </p:nvSpPr>
        <p:spPr bwMode="auto">
          <a:xfrm>
            <a:off x="73914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824" name="Oval 191"/>
          <p:cNvSpPr>
            <a:spLocks noChangeAspect="1" noChangeArrowheads="1"/>
          </p:cNvSpPr>
          <p:nvPr/>
        </p:nvSpPr>
        <p:spPr bwMode="auto">
          <a:xfrm>
            <a:off x="76962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825" name="Oval 192"/>
          <p:cNvSpPr>
            <a:spLocks noChangeAspect="1" noChangeArrowheads="1"/>
          </p:cNvSpPr>
          <p:nvPr/>
        </p:nvSpPr>
        <p:spPr bwMode="auto">
          <a:xfrm>
            <a:off x="80010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826" name="Oval 193"/>
          <p:cNvSpPr>
            <a:spLocks noChangeAspect="1" noChangeArrowheads="1"/>
          </p:cNvSpPr>
          <p:nvPr/>
        </p:nvSpPr>
        <p:spPr bwMode="auto">
          <a:xfrm>
            <a:off x="83058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69827" name="Oval 194"/>
          <p:cNvSpPr>
            <a:spLocks noChangeAspect="1" noChangeArrowheads="1"/>
          </p:cNvSpPr>
          <p:nvPr/>
        </p:nvSpPr>
        <p:spPr bwMode="auto">
          <a:xfrm>
            <a:off x="37338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400" b="1"/>
          </a:p>
        </p:txBody>
      </p:sp>
      <p:sp>
        <p:nvSpPr>
          <p:cNvPr id="69828" name="Oval 195"/>
          <p:cNvSpPr>
            <a:spLocks noChangeAspect="1" noChangeArrowheads="1"/>
          </p:cNvSpPr>
          <p:nvPr/>
        </p:nvSpPr>
        <p:spPr bwMode="auto">
          <a:xfrm>
            <a:off x="40386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0</a:t>
            </a:r>
          </a:p>
        </p:txBody>
      </p:sp>
      <p:sp>
        <p:nvSpPr>
          <p:cNvPr id="69829" name="Oval 196"/>
          <p:cNvSpPr>
            <a:spLocks noChangeAspect="1" noChangeArrowheads="1"/>
          </p:cNvSpPr>
          <p:nvPr/>
        </p:nvSpPr>
        <p:spPr bwMode="auto">
          <a:xfrm>
            <a:off x="43434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</a:t>
            </a:r>
          </a:p>
        </p:txBody>
      </p:sp>
      <p:sp>
        <p:nvSpPr>
          <p:cNvPr id="69830" name="Oval 197"/>
          <p:cNvSpPr>
            <a:spLocks noChangeAspect="1" noChangeArrowheads="1"/>
          </p:cNvSpPr>
          <p:nvPr/>
        </p:nvSpPr>
        <p:spPr bwMode="auto">
          <a:xfrm>
            <a:off x="46482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2</a:t>
            </a:r>
          </a:p>
        </p:txBody>
      </p:sp>
      <p:sp>
        <p:nvSpPr>
          <p:cNvPr id="69831" name="Oval 198"/>
          <p:cNvSpPr>
            <a:spLocks noChangeAspect="1" noChangeArrowheads="1"/>
          </p:cNvSpPr>
          <p:nvPr/>
        </p:nvSpPr>
        <p:spPr bwMode="auto">
          <a:xfrm>
            <a:off x="49530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3</a:t>
            </a:r>
          </a:p>
        </p:txBody>
      </p:sp>
      <p:sp>
        <p:nvSpPr>
          <p:cNvPr id="69832" name="Oval 199"/>
          <p:cNvSpPr>
            <a:spLocks noChangeAspect="1" noChangeArrowheads="1"/>
          </p:cNvSpPr>
          <p:nvPr/>
        </p:nvSpPr>
        <p:spPr bwMode="auto">
          <a:xfrm>
            <a:off x="52578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4</a:t>
            </a:r>
          </a:p>
        </p:txBody>
      </p:sp>
      <p:sp>
        <p:nvSpPr>
          <p:cNvPr id="69833" name="Oval 200"/>
          <p:cNvSpPr>
            <a:spLocks noChangeAspect="1" noChangeArrowheads="1"/>
          </p:cNvSpPr>
          <p:nvPr/>
        </p:nvSpPr>
        <p:spPr bwMode="auto">
          <a:xfrm>
            <a:off x="55626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5</a:t>
            </a:r>
          </a:p>
        </p:txBody>
      </p:sp>
      <p:sp>
        <p:nvSpPr>
          <p:cNvPr id="69834" name="Oval 201"/>
          <p:cNvSpPr>
            <a:spLocks noChangeAspect="1" noChangeArrowheads="1"/>
          </p:cNvSpPr>
          <p:nvPr/>
        </p:nvSpPr>
        <p:spPr bwMode="auto">
          <a:xfrm>
            <a:off x="58674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6</a:t>
            </a:r>
          </a:p>
        </p:txBody>
      </p:sp>
      <p:sp>
        <p:nvSpPr>
          <p:cNvPr id="69835" name="Oval 202"/>
          <p:cNvSpPr>
            <a:spLocks noChangeAspect="1" noChangeArrowheads="1"/>
          </p:cNvSpPr>
          <p:nvPr/>
        </p:nvSpPr>
        <p:spPr bwMode="auto">
          <a:xfrm>
            <a:off x="61722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7</a:t>
            </a:r>
          </a:p>
        </p:txBody>
      </p:sp>
      <p:sp>
        <p:nvSpPr>
          <p:cNvPr id="69836" name="Oval 203"/>
          <p:cNvSpPr>
            <a:spLocks noChangeAspect="1" noChangeArrowheads="1"/>
          </p:cNvSpPr>
          <p:nvPr/>
        </p:nvSpPr>
        <p:spPr bwMode="auto">
          <a:xfrm>
            <a:off x="64770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8</a:t>
            </a:r>
          </a:p>
        </p:txBody>
      </p:sp>
      <p:sp>
        <p:nvSpPr>
          <p:cNvPr id="69837" name="Oval 204"/>
          <p:cNvSpPr>
            <a:spLocks noChangeAspect="1" noChangeArrowheads="1"/>
          </p:cNvSpPr>
          <p:nvPr/>
        </p:nvSpPr>
        <p:spPr bwMode="auto">
          <a:xfrm>
            <a:off x="67818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9</a:t>
            </a:r>
          </a:p>
        </p:txBody>
      </p:sp>
      <p:sp>
        <p:nvSpPr>
          <p:cNvPr id="69838" name="Oval 205"/>
          <p:cNvSpPr>
            <a:spLocks noChangeAspect="1" noChangeArrowheads="1"/>
          </p:cNvSpPr>
          <p:nvPr/>
        </p:nvSpPr>
        <p:spPr bwMode="auto">
          <a:xfrm>
            <a:off x="70866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10</a:t>
            </a:r>
          </a:p>
        </p:txBody>
      </p:sp>
      <p:sp>
        <p:nvSpPr>
          <p:cNvPr id="69839" name="Oval 206"/>
          <p:cNvSpPr>
            <a:spLocks noChangeAspect="1" noChangeArrowheads="1"/>
          </p:cNvSpPr>
          <p:nvPr/>
        </p:nvSpPr>
        <p:spPr bwMode="auto">
          <a:xfrm>
            <a:off x="73914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11</a:t>
            </a:r>
          </a:p>
        </p:txBody>
      </p:sp>
      <p:sp>
        <p:nvSpPr>
          <p:cNvPr id="69840" name="Oval 207"/>
          <p:cNvSpPr>
            <a:spLocks noChangeAspect="1" noChangeArrowheads="1"/>
          </p:cNvSpPr>
          <p:nvPr/>
        </p:nvSpPr>
        <p:spPr bwMode="auto">
          <a:xfrm>
            <a:off x="76962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12</a:t>
            </a:r>
          </a:p>
        </p:txBody>
      </p:sp>
      <p:sp>
        <p:nvSpPr>
          <p:cNvPr id="69841" name="Oval 208"/>
          <p:cNvSpPr>
            <a:spLocks noChangeAspect="1" noChangeArrowheads="1"/>
          </p:cNvSpPr>
          <p:nvPr/>
        </p:nvSpPr>
        <p:spPr bwMode="auto">
          <a:xfrm>
            <a:off x="80010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13</a:t>
            </a:r>
          </a:p>
        </p:txBody>
      </p:sp>
      <p:sp>
        <p:nvSpPr>
          <p:cNvPr id="69842" name="Oval 209"/>
          <p:cNvSpPr>
            <a:spLocks noChangeAspect="1" noChangeArrowheads="1"/>
          </p:cNvSpPr>
          <p:nvPr/>
        </p:nvSpPr>
        <p:spPr bwMode="auto">
          <a:xfrm>
            <a:off x="83058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14</a:t>
            </a:r>
          </a:p>
        </p:txBody>
      </p:sp>
      <p:graphicFrame>
        <p:nvGraphicFramePr>
          <p:cNvPr id="56530" name="Group 210"/>
          <p:cNvGraphicFramePr>
            <a:graphicFrameLocks noGrp="1"/>
          </p:cNvGraphicFramePr>
          <p:nvPr/>
        </p:nvGraphicFramePr>
        <p:xfrm>
          <a:off x="9067800" y="2362200"/>
          <a:ext cx="457200" cy="1828800"/>
        </p:xfrm>
        <a:graphic>
          <a:graphicData uri="http://schemas.openxmlformats.org/drawingml/2006/table">
            <a:tbl>
              <a:tblPr/>
              <a:tblGrid>
                <a:gridCol w="457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69858" name="Text Box 228"/>
          <p:cNvSpPr txBox="1">
            <a:spLocks noChangeArrowheads="1"/>
          </p:cNvSpPr>
          <p:nvPr/>
        </p:nvSpPr>
        <p:spPr bwMode="auto">
          <a:xfrm>
            <a:off x="1866900" y="228600"/>
            <a:ext cx="8458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 b="1">
                <a:solidFill>
                  <a:schemeClr val="accent2"/>
                </a:solidFill>
              </a:rPr>
              <a:t>Span Flood-Fill</a:t>
            </a:r>
            <a:r>
              <a:rPr lang="en-US" altLang="en-US" b="1">
                <a:solidFill>
                  <a:schemeClr val="accent2"/>
                </a:solidFill>
              </a:rPr>
              <a:t> Algorithm (</a:t>
            </a:r>
            <a:r>
              <a:rPr lang="en-US" altLang="en-US" b="1">
                <a:solidFill>
                  <a:srgbClr val="FF0000"/>
                </a:solidFill>
              </a:rPr>
              <a:t>example</a:t>
            </a:r>
            <a:r>
              <a:rPr lang="en-US" altLang="en-US" b="1">
                <a:solidFill>
                  <a:schemeClr val="accent2"/>
                </a:solidFill>
              </a:rPr>
              <a:t>)</a:t>
            </a:r>
            <a:endParaRPr lang="en-US" altLang="en-US" sz="2800"/>
          </a:p>
        </p:txBody>
      </p:sp>
    </p:spTree>
    <p:extLst>
      <p:ext uri="{BB962C8B-B14F-4D97-AF65-F5344CB8AC3E}">
        <p14:creationId xmlns:p14="http://schemas.microsoft.com/office/powerpoint/2010/main" val="1675637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49EABB2-5C11-46E8-89E1-9A5AACA9F5D3}" type="slidenum">
              <a:rPr lang="en-US" altLang="en-US" sz="1400"/>
              <a:pPr>
                <a:spcBef>
                  <a:spcPct val="0"/>
                </a:spcBef>
                <a:buFontTx/>
                <a:buNone/>
              </a:pPr>
              <a:t>28</a:t>
            </a:fld>
            <a:endParaRPr lang="en-US" altLang="en-US" sz="1400"/>
          </a:p>
        </p:txBody>
      </p:sp>
      <p:sp>
        <p:nvSpPr>
          <p:cNvPr id="70659" name="Oval 2"/>
          <p:cNvSpPr>
            <a:spLocks noChangeAspect="1" noChangeArrowheads="1"/>
          </p:cNvSpPr>
          <p:nvPr/>
        </p:nvSpPr>
        <p:spPr bwMode="auto">
          <a:xfrm>
            <a:off x="3703639" y="1325564"/>
            <a:ext cx="274637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11</a:t>
            </a:r>
          </a:p>
        </p:txBody>
      </p:sp>
      <p:sp>
        <p:nvSpPr>
          <p:cNvPr id="70660" name="Oval 3"/>
          <p:cNvSpPr>
            <a:spLocks noChangeAspect="1" noChangeArrowheads="1"/>
          </p:cNvSpPr>
          <p:nvPr/>
        </p:nvSpPr>
        <p:spPr bwMode="auto">
          <a:xfrm>
            <a:off x="40084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661" name="Oval 4"/>
          <p:cNvSpPr>
            <a:spLocks noChangeAspect="1" noChangeArrowheads="1"/>
          </p:cNvSpPr>
          <p:nvPr/>
        </p:nvSpPr>
        <p:spPr bwMode="auto">
          <a:xfrm>
            <a:off x="43132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662" name="Oval 5"/>
          <p:cNvSpPr>
            <a:spLocks noChangeAspect="1" noChangeArrowheads="1"/>
          </p:cNvSpPr>
          <p:nvPr/>
        </p:nvSpPr>
        <p:spPr bwMode="auto">
          <a:xfrm>
            <a:off x="46180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663" name="Oval 6"/>
          <p:cNvSpPr>
            <a:spLocks noChangeAspect="1" noChangeArrowheads="1"/>
          </p:cNvSpPr>
          <p:nvPr/>
        </p:nvSpPr>
        <p:spPr bwMode="auto">
          <a:xfrm>
            <a:off x="49228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664" name="Oval 7"/>
          <p:cNvSpPr>
            <a:spLocks noChangeAspect="1" noChangeArrowheads="1"/>
          </p:cNvSpPr>
          <p:nvPr/>
        </p:nvSpPr>
        <p:spPr bwMode="auto">
          <a:xfrm>
            <a:off x="52276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665" name="Oval 8"/>
          <p:cNvSpPr>
            <a:spLocks noChangeAspect="1" noChangeArrowheads="1"/>
          </p:cNvSpPr>
          <p:nvPr/>
        </p:nvSpPr>
        <p:spPr bwMode="auto">
          <a:xfrm>
            <a:off x="55324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666" name="Oval 9"/>
          <p:cNvSpPr>
            <a:spLocks noChangeAspect="1" noChangeArrowheads="1"/>
          </p:cNvSpPr>
          <p:nvPr/>
        </p:nvSpPr>
        <p:spPr bwMode="auto">
          <a:xfrm>
            <a:off x="58372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667" name="Oval 10"/>
          <p:cNvSpPr>
            <a:spLocks noChangeAspect="1" noChangeArrowheads="1"/>
          </p:cNvSpPr>
          <p:nvPr/>
        </p:nvSpPr>
        <p:spPr bwMode="auto">
          <a:xfrm>
            <a:off x="61420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668" name="Oval 11"/>
          <p:cNvSpPr>
            <a:spLocks noChangeAspect="1" noChangeArrowheads="1"/>
          </p:cNvSpPr>
          <p:nvPr/>
        </p:nvSpPr>
        <p:spPr bwMode="auto">
          <a:xfrm>
            <a:off x="64468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669" name="Oval 12"/>
          <p:cNvSpPr>
            <a:spLocks noChangeAspect="1" noChangeArrowheads="1"/>
          </p:cNvSpPr>
          <p:nvPr/>
        </p:nvSpPr>
        <p:spPr bwMode="auto">
          <a:xfrm>
            <a:off x="67516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670" name="Oval 13"/>
          <p:cNvSpPr>
            <a:spLocks noChangeAspect="1" noChangeArrowheads="1"/>
          </p:cNvSpPr>
          <p:nvPr/>
        </p:nvSpPr>
        <p:spPr bwMode="auto">
          <a:xfrm>
            <a:off x="70564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671" name="Oval 14"/>
          <p:cNvSpPr>
            <a:spLocks noChangeAspect="1" noChangeArrowheads="1"/>
          </p:cNvSpPr>
          <p:nvPr/>
        </p:nvSpPr>
        <p:spPr bwMode="auto">
          <a:xfrm>
            <a:off x="73612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672" name="Oval 15"/>
          <p:cNvSpPr>
            <a:spLocks noChangeAspect="1" noChangeArrowheads="1"/>
          </p:cNvSpPr>
          <p:nvPr/>
        </p:nvSpPr>
        <p:spPr bwMode="auto">
          <a:xfrm>
            <a:off x="76660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673" name="Oval 16"/>
          <p:cNvSpPr>
            <a:spLocks noChangeAspect="1" noChangeArrowheads="1"/>
          </p:cNvSpPr>
          <p:nvPr/>
        </p:nvSpPr>
        <p:spPr bwMode="auto">
          <a:xfrm>
            <a:off x="79708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674" name="Oval 17"/>
          <p:cNvSpPr>
            <a:spLocks noChangeAspect="1" noChangeArrowheads="1"/>
          </p:cNvSpPr>
          <p:nvPr/>
        </p:nvSpPr>
        <p:spPr bwMode="auto">
          <a:xfrm>
            <a:off x="82756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675" name="Oval 18"/>
          <p:cNvSpPr>
            <a:spLocks noChangeAspect="1" noChangeArrowheads="1"/>
          </p:cNvSpPr>
          <p:nvPr/>
        </p:nvSpPr>
        <p:spPr bwMode="auto">
          <a:xfrm>
            <a:off x="3703639" y="1630364"/>
            <a:ext cx="274637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10</a:t>
            </a:r>
          </a:p>
        </p:txBody>
      </p:sp>
      <p:sp>
        <p:nvSpPr>
          <p:cNvPr id="70676" name="Oval 19"/>
          <p:cNvSpPr>
            <a:spLocks noChangeAspect="1" noChangeArrowheads="1"/>
          </p:cNvSpPr>
          <p:nvPr/>
        </p:nvSpPr>
        <p:spPr bwMode="auto">
          <a:xfrm>
            <a:off x="40084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677" name="Oval 20"/>
          <p:cNvSpPr>
            <a:spLocks noChangeAspect="1" noChangeArrowheads="1"/>
          </p:cNvSpPr>
          <p:nvPr/>
        </p:nvSpPr>
        <p:spPr bwMode="auto">
          <a:xfrm>
            <a:off x="43132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678" name="Oval 21"/>
          <p:cNvSpPr>
            <a:spLocks noChangeAspect="1" noChangeArrowheads="1"/>
          </p:cNvSpPr>
          <p:nvPr/>
        </p:nvSpPr>
        <p:spPr bwMode="auto">
          <a:xfrm>
            <a:off x="46180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679" name="Oval 22"/>
          <p:cNvSpPr>
            <a:spLocks noChangeAspect="1" noChangeArrowheads="1"/>
          </p:cNvSpPr>
          <p:nvPr/>
        </p:nvSpPr>
        <p:spPr bwMode="auto">
          <a:xfrm>
            <a:off x="49228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680" name="Oval 23"/>
          <p:cNvSpPr>
            <a:spLocks noChangeAspect="1" noChangeArrowheads="1"/>
          </p:cNvSpPr>
          <p:nvPr/>
        </p:nvSpPr>
        <p:spPr bwMode="auto">
          <a:xfrm>
            <a:off x="52276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681" name="Oval 24"/>
          <p:cNvSpPr>
            <a:spLocks noChangeAspect="1" noChangeArrowheads="1"/>
          </p:cNvSpPr>
          <p:nvPr/>
        </p:nvSpPr>
        <p:spPr bwMode="auto">
          <a:xfrm>
            <a:off x="55324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682" name="Oval 25"/>
          <p:cNvSpPr>
            <a:spLocks noChangeAspect="1" noChangeArrowheads="1"/>
          </p:cNvSpPr>
          <p:nvPr/>
        </p:nvSpPr>
        <p:spPr bwMode="auto">
          <a:xfrm>
            <a:off x="58372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683" name="Oval 26"/>
          <p:cNvSpPr>
            <a:spLocks noChangeAspect="1" noChangeArrowheads="1"/>
          </p:cNvSpPr>
          <p:nvPr/>
        </p:nvSpPr>
        <p:spPr bwMode="auto">
          <a:xfrm>
            <a:off x="61420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684" name="Oval 27"/>
          <p:cNvSpPr>
            <a:spLocks noChangeAspect="1" noChangeArrowheads="1"/>
          </p:cNvSpPr>
          <p:nvPr/>
        </p:nvSpPr>
        <p:spPr bwMode="auto">
          <a:xfrm>
            <a:off x="64468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685" name="Oval 28"/>
          <p:cNvSpPr>
            <a:spLocks noChangeAspect="1" noChangeArrowheads="1"/>
          </p:cNvSpPr>
          <p:nvPr/>
        </p:nvSpPr>
        <p:spPr bwMode="auto">
          <a:xfrm>
            <a:off x="67516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686" name="Oval 29"/>
          <p:cNvSpPr>
            <a:spLocks noChangeAspect="1" noChangeArrowheads="1"/>
          </p:cNvSpPr>
          <p:nvPr/>
        </p:nvSpPr>
        <p:spPr bwMode="auto">
          <a:xfrm>
            <a:off x="70564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687" name="Oval 30"/>
          <p:cNvSpPr>
            <a:spLocks noChangeAspect="1" noChangeArrowheads="1"/>
          </p:cNvSpPr>
          <p:nvPr/>
        </p:nvSpPr>
        <p:spPr bwMode="auto">
          <a:xfrm>
            <a:off x="73612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688" name="Oval 31"/>
          <p:cNvSpPr>
            <a:spLocks noChangeAspect="1" noChangeArrowheads="1"/>
          </p:cNvSpPr>
          <p:nvPr/>
        </p:nvSpPr>
        <p:spPr bwMode="auto">
          <a:xfrm>
            <a:off x="76660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689" name="Oval 32"/>
          <p:cNvSpPr>
            <a:spLocks noChangeAspect="1" noChangeArrowheads="1"/>
          </p:cNvSpPr>
          <p:nvPr/>
        </p:nvSpPr>
        <p:spPr bwMode="auto">
          <a:xfrm>
            <a:off x="79708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690" name="Oval 33"/>
          <p:cNvSpPr>
            <a:spLocks noChangeAspect="1" noChangeArrowheads="1"/>
          </p:cNvSpPr>
          <p:nvPr/>
        </p:nvSpPr>
        <p:spPr bwMode="auto">
          <a:xfrm>
            <a:off x="82756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691" name="Oval 34"/>
          <p:cNvSpPr>
            <a:spLocks noChangeAspect="1" noChangeArrowheads="1"/>
          </p:cNvSpPr>
          <p:nvPr/>
        </p:nvSpPr>
        <p:spPr bwMode="auto">
          <a:xfrm>
            <a:off x="3703639" y="1935164"/>
            <a:ext cx="274637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9</a:t>
            </a:r>
          </a:p>
        </p:txBody>
      </p:sp>
      <p:sp>
        <p:nvSpPr>
          <p:cNvPr id="70692" name="Oval 35"/>
          <p:cNvSpPr>
            <a:spLocks noChangeAspect="1" noChangeArrowheads="1"/>
          </p:cNvSpPr>
          <p:nvPr/>
        </p:nvSpPr>
        <p:spPr bwMode="auto">
          <a:xfrm>
            <a:off x="40084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693" name="Oval 36"/>
          <p:cNvSpPr>
            <a:spLocks noChangeAspect="1" noChangeArrowheads="1"/>
          </p:cNvSpPr>
          <p:nvPr/>
        </p:nvSpPr>
        <p:spPr bwMode="auto">
          <a:xfrm>
            <a:off x="43132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694" name="Oval 37"/>
          <p:cNvSpPr>
            <a:spLocks noChangeAspect="1" noChangeArrowheads="1"/>
          </p:cNvSpPr>
          <p:nvPr/>
        </p:nvSpPr>
        <p:spPr bwMode="auto">
          <a:xfrm>
            <a:off x="4618039" y="19351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695" name="Oval 38"/>
          <p:cNvSpPr>
            <a:spLocks noChangeAspect="1" noChangeArrowheads="1"/>
          </p:cNvSpPr>
          <p:nvPr/>
        </p:nvSpPr>
        <p:spPr bwMode="auto">
          <a:xfrm>
            <a:off x="49228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400" b="1"/>
          </a:p>
        </p:txBody>
      </p:sp>
      <p:sp>
        <p:nvSpPr>
          <p:cNvPr id="70696" name="Oval 39"/>
          <p:cNvSpPr>
            <a:spLocks noChangeAspect="1" noChangeArrowheads="1"/>
          </p:cNvSpPr>
          <p:nvPr/>
        </p:nvSpPr>
        <p:spPr bwMode="auto">
          <a:xfrm>
            <a:off x="52276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697" name="Oval 40"/>
          <p:cNvSpPr>
            <a:spLocks noChangeAspect="1" noChangeArrowheads="1"/>
          </p:cNvSpPr>
          <p:nvPr/>
        </p:nvSpPr>
        <p:spPr bwMode="auto">
          <a:xfrm>
            <a:off x="5532439" y="19351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698" name="Oval 41"/>
          <p:cNvSpPr>
            <a:spLocks noChangeAspect="1" noChangeArrowheads="1"/>
          </p:cNvSpPr>
          <p:nvPr/>
        </p:nvSpPr>
        <p:spPr bwMode="auto">
          <a:xfrm>
            <a:off x="58372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699" name="Oval 42"/>
          <p:cNvSpPr>
            <a:spLocks noChangeAspect="1" noChangeArrowheads="1"/>
          </p:cNvSpPr>
          <p:nvPr/>
        </p:nvSpPr>
        <p:spPr bwMode="auto">
          <a:xfrm>
            <a:off x="61420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700" name="Oval 43"/>
          <p:cNvSpPr>
            <a:spLocks noChangeAspect="1" noChangeArrowheads="1"/>
          </p:cNvSpPr>
          <p:nvPr/>
        </p:nvSpPr>
        <p:spPr bwMode="auto">
          <a:xfrm>
            <a:off x="64468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701" name="Oval 44"/>
          <p:cNvSpPr>
            <a:spLocks noChangeAspect="1" noChangeArrowheads="1"/>
          </p:cNvSpPr>
          <p:nvPr/>
        </p:nvSpPr>
        <p:spPr bwMode="auto">
          <a:xfrm>
            <a:off x="67516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702" name="Oval 45"/>
          <p:cNvSpPr>
            <a:spLocks noChangeAspect="1" noChangeArrowheads="1"/>
          </p:cNvSpPr>
          <p:nvPr/>
        </p:nvSpPr>
        <p:spPr bwMode="auto">
          <a:xfrm>
            <a:off x="7056439" y="19351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703" name="Oval 46"/>
          <p:cNvSpPr>
            <a:spLocks noChangeAspect="1" noChangeArrowheads="1"/>
          </p:cNvSpPr>
          <p:nvPr/>
        </p:nvSpPr>
        <p:spPr bwMode="auto">
          <a:xfrm>
            <a:off x="73612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400" b="1"/>
          </a:p>
        </p:txBody>
      </p:sp>
      <p:sp>
        <p:nvSpPr>
          <p:cNvPr id="70704" name="Oval 47"/>
          <p:cNvSpPr>
            <a:spLocks noChangeAspect="1" noChangeArrowheads="1"/>
          </p:cNvSpPr>
          <p:nvPr/>
        </p:nvSpPr>
        <p:spPr bwMode="auto">
          <a:xfrm>
            <a:off x="76660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705" name="Oval 48"/>
          <p:cNvSpPr>
            <a:spLocks noChangeAspect="1" noChangeArrowheads="1"/>
          </p:cNvSpPr>
          <p:nvPr/>
        </p:nvSpPr>
        <p:spPr bwMode="auto">
          <a:xfrm>
            <a:off x="7970839" y="19351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706" name="Oval 49"/>
          <p:cNvSpPr>
            <a:spLocks noChangeAspect="1" noChangeArrowheads="1"/>
          </p:cNvSpPr>
          <p:nvPr/>
        </p:nvSpPr>
        <p:spPr bwMode="auto">
          <a:xfrm>
            <a:off x="82756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707" name="Oval 50"/>
          <p:cNvSpPr>
            <a:spLocks noChangeAspect="1" noChangeArrowheads="1"/>
          </p:cNvSpPr>
          <p:nvPr/>
        </p:nvSpPr>
        <p:spPr bwMode="auto">
          <a:xfrm>
            <a:off x="3703639" y="2239964"/>
            <a:ext cx="274637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8</a:t>
            </a:r>
          </a:p>
        </p:txBody>
      </p:sp>
      <p:sp>
        <p:nvSpPr>
          <p:cNvPr id="70708" name="Oval 51"/>
          <p:cNvSpPr>
            <a:spLocks noChangeAspect="1" noChangeArrowheads="1"/>
          </p:cNvSpPr>
          <p:nvPr/>
        </p:nvSpPr>
        <p:spPr bwMode="auto">
          <a:xfrm>
            <a:off x="4008439" y="22399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709" name="Oval 52"/>
          <p:cNvSpPr>
            <a:spLocks noChangeAspect="1" noChangeArrowheads="1"/>
          </p:cNvSpPr>
          <p:nvPr/>
        </p:nvSpPr>
        <p:spPr bwMode="auto">
          <a:xfrm>
            <a:off x="4313239" y="22399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710" name="Oval 53"/>
          <p:cNvSpPr>
            <a:spLocks noChangeAspect="1" noChangeArrowheads="1"/>
          </p:cNvSpPr>
          <p:nvPr/>
        </p:nvSpPr>
        <p:spPr bwMode="auto">
          <a:xfrm>
            <a:off x="46180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711" name="Oval 54"/>
          <p:cNvSpPr>
            <a:spLocks noChangeAspect="1" noChangeArrowheads="1"/>
          </p:cNvSpPr>
          <p:nvPr/>
        </p:nvSpPr>
        <p:spPr bwMode="auto">
          <a:xfrm>
            <a:off x="4922839" y="22399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400" b="1"/>
          </a:p>
        </p:txBody>
      </p:sp>
      <p:sp>
        <p:nvSpPr>
          <p:cNvPr id="70712" name="Oval 55"/>
          <p:cNvSpPr>
            <a:spLocks noChangeAspect="1" noChangeArrowheads="1"/>
          </p:cNvSpPr>
          <p:nvPr/>
        </p:nvSpPr>
        <p:spPr bwMode="auto">
          <a:xfrm>
            <a:off x="5227639" y="22399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713" name="Oval 56"/>
          <p:cNvSpPr>
            <a:spLocks noChangeAspect="1" noChangeArrowheads="1"/>
          </p:cNvSpPr>
          <p:nvPr/>
        </p:nvSpPr>
        <p:spPr bwMode="auto">
          <a:xfrm>
            <a:off x="55324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714" name="Oval 57"/>
          <p:cNvSpPr>
            <a:spLocks noChangeAspect="1" noChangeArrowheads="1"/>
          </p:cNvSpPr>
          <p:nvPr/>
        </p:nvSpPr>
        <p:spPr bwMode="auto">
          <a:xfrm>
            <a:off x="58372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715" name="Oval 58"/>
          <p:cNvSpPr>
            <a:spLocks noChangeAspect="1" noChangeArrowheads="1"/>
          </p:cNvSpPr>
          <p:nvPr/>
        </p:nvSpPr>
        <p:spPr bwMode="auto">
          <a:xfrm>
            <a:off x="61420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716" name="Oval 59"/>
          <p:cNvSpPr>
            <a:spLocks noChangeAspect="1" noChangeArrowheads="1"/>
          </p:cNvSpPr>
          <p:nvPr/>
        </p:nvSpPr>
        <p:spPr bwMode="auto">
          <a:xfrm>
            <a:off x="64468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717" name="Oval 60"/>
          <p:cNvSpPr>
            <a:spLocks noChangeAspect="1" noChangeArrowheads="1"/>
          </p:cNvSpPr>
          <p:nvPr/>
        </p:nvSpPr>
        <p:spPr bwMode="auto">
          <a:xfrm>
            <a:off x="67516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718" name="Oval 61"/>
          <p:cNvSpPr>
            <a:spLocks noChangeAspect="1" noChangeArrowheads="1"/>
          </p:cNvSpPr>
          <p:nvPr/>
        </p:nvSpPr>
        <p:spPr bwMode="auto">
          <a:xfrm>
            <a:off x="7056439" y="22399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400" b="1"/>
          </a:p>
        </p:txBody>
      </p:sp>
      <p:sp>
        <p:nvSpPr>
          <p:cNvPr id="70719" name="Oval 62"/>
          <p:cNvSpPr>
            <a:spLocks noChangeAspect="1" noChangeArrowheads="1"/>
          </p:cNvSpPr>
          <p:nvPr/>
        </p:nvSpPr>
        <p:spPr bwMode="auto">
          <a:xfrm>
            <a:off x="7361239" y="22399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720" name="Oval 63"/>
          <p:cNvSpPr>
            <a:spLocks noChangeAspect="1" noChangeArrowheads="1"/>
          </p:cNvSpPr>
          <p:nvPr/>
        </p:nvSpPr>
        <p:spPr bwMode="auto">
          <a:xfrm>
            <a:off x="7666039" y="22399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721" name="Oval 64"/>
          <p:cNvSpPr>
            <a:spLocks noChangeAspect="1" noChangeArrowheads="1"/>
          </p:cNvSpPr>
          <p:nvPr/>
        </p:nvSpPr>
        <p:spPr bwMode="auto">
          <a:xfrm>
            <a:off x="79708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722" name="Oval 65"/>
          <p:cNvSpPr>
            <a:spLocks noChangeAspect="1" noChangeArrowheads="1"/>
          </p:cNvSpPr>
          <p:nvPr/>
        </p:nvSpPr>
        <p:spPr bwMode="auto">
          <a:xfrm>
            <a:off x="8275639" y="22399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723" name="Oval 66"/>
          <p:cNvSpPr>
            <a:spLocks noChangeAspect="1" noChangeArrowheads="1"/>
          </p:cNvSpPr>
          <p:nvPr/>
        </p:nvSpPr>
        <p:spPr bwMode="auto">
          <a:xfrm>
            <a:off x="3703639" y="2544764"/>
            <a:ext cx="274637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7</a:t>
            </a:r>
          </a:p>
        </p:txBody>
      </p:sp>
      <p:sp>
        <p:nvSpPr>
          <p:cNvPr id="70724" name="Oval 67"/>
          <p:cNvSpPr>
            <a:spLocks noChangeAspect="1" noChangeArrowheads="1"/>
          </p:cNvSpPr>
          <p:nvPr/>
        </p:nvSpPr>
        <p:spPr bwMode="auto">
          <a:xfrm>
            <a:off x="4008439" y="25447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725" name="Oval 68"/>
          <p:cNvSpPr>
            <a:spLocks noChangeAspect="1" noChangeArrowheads="1"/>
          </p:cNvSpPr>
          <p:nvPr/>
        </p:nvSpPr>
        <p:spPr bwMode="auto">
          <a:xfrm>
            <a:off x="4313239" y="25447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726" name="Oval 69"/>
          <p:cNvSpPr>
            <a:spLocks noChangeAspect="1" noChangeArrowheads="1"/>
          </p:cNvSpPr>
          <p:nvPr/>
        </p:nvSpPr>
        <p:spPr bwMode="auto">
          <a:xfrm>
            <a:off x="4618039" y="25447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727" name="Oval 70"/>
          <p:cNvSpPr>
            <a:spLocks noChangeAspect="1" noChangeArrowheads="1"/>
          </p:cNvSpPr>
          <p:nvPr/>
        </p:nvSpPr>
        <p:spPr bwMode="auto">
          <a:xfrm>
            <a:off x="4922839" y="25447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400" b="1"/>
          </a:p>
        </p:txBody>
      </p:sp>
      <p:sp>
        <p:nvSpPr>
          <p:cNvPr id="70728" name="Oval 71"/>
          <p:cNvSpPr>
            <a:spLocks noChangeAspect="1" noChangeArrowheads="1"/>
          </p:cNvSpPr>
          <p:nvPr/>
        </p:nvSpPr>
        <p:spPr bwMode="auto">
          <a:xfrm>
            <a:off x="5227639" y="25447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729" name="Oval 72"/>
          <p:cNvSpPr>
            <a:spLocks noChangeAspect="1" noChangeArrowheads="1"/>
          </p:cNvSpPr>
          <p:nvPr/>
        </p:nvSpPr>
        <p:spPr bwMode="auto">
          <a:xfrm>
            <a:off x="5532439" y="25447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730" name="Oval 73"/>
          <p:cNvSpPr>
            <a:spLocks noChangeAspect="1" noChangeArrowheads="1"/>
          </p:cNvSpPr>
          <p:nvPr/>
        </p:nvSpPr>
        <p:spPr bwMode="auto">
          <a:xfrm>
            <a:off x="5837239" y="25447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731" name="Oval 74"/>
          <p:cNvSpPr>
            <a:spLocks noChangeAspect="1" noChangeArrowheads="1"/>
          </p:cNvSpPr>
          <p:nvPr/>
        </p:nvSpPr>
        <p:spPr bwMode="auto">
          <a:xfrm>
            <a:off x="6142039" y="25447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732" name="Oval 75"/>
          <p:cNvSpPr>
            <a:spLocks noChangeAspect="1" noChangeArrowheads="1"/>
          </p:cNvSpPr>
          <p:nvPr/>
        </p:nvSpPr>
        <p:spPr bwMode="auto">
          <a:xfrm>
            <a:off x="6446839" y="25447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733" name="Oval 76"/>
          <p:cNvSpPr>
            <a:spLocks noChangeAspect="1" noChangeArrowheads="1"/>
          </p:cNvSpPr>
          <p:nvPr/>
        </p:nvSpPr>
        <p:spPr bwMode="auto">
          <a:xfrm>
            <a:off x="6751639" y="25447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734" name="Oval 77"/>
          <p:cNvSpPr>
            <a:spLocks noChangeAspect="1" noChangeArrowheads="1"/>
          </p:cNvSpPr>
          <p:nvPr/>
        </p:nvSpPr>
        <p:spPr bwMode="auto">
          <a:xfrm>
            <a:off x="7056439" y="25447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735" name="Oval 78"/>
          <p:cNvSpPr>
            <a:spLocks noChangeAspect="1" noChangeArrowheads="1"/>
          </p:cNvSpPr>
          <p:nvPr/>
        </p:nvSpPr>
        <p:spPr bwMode="auto">
          <a:xfrm>
            <a:off x="7361239" y="25447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736" name="Oval 79"/>
          <p:cNvSpPr>
            <a:spLocks noChangeAspect="1" noChangeArrowheads="1"/>
          </p:cNvSpPr>
          <p:nvPr/>
        </p:nvSpPr>
        <p:spPr bwMode="auto">
          <a:xfrm>
            <a:off x="7666039" y="25447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737" name="Oval 80"/>
          <p:cNvSpPr>
            <a:spLocks noChangeAspect="1" noChangeArrowheads="1"/>
          </p:cNvSpPr>
          <p:nvPr/>
        </p:nvSpPr>
        <p:spPr bwMode="auto">
          <a:xfrm>
            <a:off x="7970839" y="25447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738" name="Oval 81"/>
          <p:cNvSpPr>
            <a:spLocks noChangeAspect="1" noChangeArrowheads="1"/>
          </p:cNvSpPr>
          <p:nvPr/>
        </p:nvSpPr>
        <p:spPr bwMode="auto">
          <a:xfrm>
            <a:off x="8275639" y="25447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739" name="Oval 82"/>
          <p:cNvSpPr>
            <a:spLocks noChangeAspect="1" noChangeArrowheads="1"/>
          </p:cNvSpPr>
          <p:nvPr/>
        </p:nvSpPr>
        <p:spPr bwMode="auto">
          <a:xfrm>
            <a:off x="3733800" y="28495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6</a:t>
            </a:r>
          </a:p>
        </p:txBody>
      </p:sp>
      <p:sp>
        <p:nvSpPr>
          <p:cNvPr id="70740" name="Oval 83"/>
          <p:cNvSpPr>
            <a:spLocks noChangeAspect="1" noChangeArrowheads="1"/>
          </p:cNvSpPr>
          <p:nvPr/>
        </p:nvSpPr>
        <p:spPr bwMode="auto">
          <a:xfrm>
            <a:off x="4038600" y="2849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741" name="Oval 84"/>
          <p:cNvSpPr>
            <a:spLocks noChangeAspect="1" noChangeArrowheads="1"/>
          </p:cNvSpPr>
          <p:nvPr/>
        </p:nvSpPr>
        <p:spPr bwMode="auto">
          <a:xfrm>
            <a:off x="4343400" y="2849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742" name="Oval 85"/>
          <p:cNvSpPr>
            <a:spLocks noChangeAspect="1" noChangeArrowheads="1"/>
          </p:cNvSpPr>
          <p:nvPr/>
        </p:nvSpPr>
        <p:spPr bwMode="auto">
          <a:xfrm>
            <a:off x="4648200" y="2849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743" name="Oval 86"/>
          <p:cNvSpPr>
            <a:spLocks noChangeAspect="1" noChangeArrowheads="1"/>
          </p:cNvSpPr>
          <p:nvPr/>
        </p:nvSpPr>
        <p:spPr bwMode="auto">
          <a:xfrm>
            <a:off x="4953000" y="2849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400" b="1"/>
          </a:p>
        </p:txBody>
      </p:sp>
      <p:sp>
        <p:nvSpPr>
          <p:cNvPr id="70744" name="Oval 87"/>
          <p:cNvSpPr>
            <a:spLocks noChangeAspect="1" noChangeArrowheads="1"/>
          </p:cNvSpPr>
          <p:nvPr/>
        </p:nvSpPr>
        <p:spPr bwMode="auto">
          <a:xfrm>
            <a:off x="5257800" y="2849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745" name="Oval 88"/>
          <p:cNvSpPr>
            <a:spLocks noChangeAspect="1" noChangeArrowheads="1"/>
          </p:cNvSpPr>
          <p:nvPr/>
        </p:nvSpPr>
        <p:spPr bwMode="auto">
          <a:xfrm>
            <a:off x="5562600" y="2849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746" name="Oval 89"/>
          <p:cNvSpPr>
            <a:spLocks noChangeAspect="1" noChangeArrowheads="1"/>
          </p:cNvSpPr>
          <p:nvPr/>
        </p:nvSpPr>
        <p:spPr bwMode="auto">
          <a:xfrm>
            <a:off x="5867400" y="2849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747" name="Oval 90"/>
          <p:cNvSpPr>
            <a:spLocks noChangeAspect="1" noChangeArrowheads="1"/>
          </p:cNvSpPr>
          <p:nvPr/>
        </p:nvSpPr>
        <p:spPr bwMode="auto">
          <a:xfrm>
            <a:off x="6172200" y="2849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748" name="Oval 91"/>
          <p:cNvSpPr>
            <a:spLocks noChangeAspect="1" noChangeArrowheads="1"/>
          </p:cNvSpPr>
          <p:nvPr/>
        </p:nvSpPr>
        <p:spPr bwMode="auto">
          <a:xfrm>
            <a:off x="6477000" y="2849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749" name="Oval 92"/>
          <p:cNvSpPr>
            <a:spLocks noChangeAspect="1" noChangeArrowheads="1"/>
          </p:cNvSpPr>
          <p:nvPr/>
        </p:nvSpPr>
        <p:spPr bwMode="auto">
          <a:xfrm>
            <a:off x="6781800" y="2849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2</a:t>
            </a:r>
          </a:p>
        </p:txBody>
      </p:sp>
      <p:sp>
        <p:nvSpPr>
          <p:cNvPr id="70750" name="Oval 93"/>
          <p:cNvSpPr>
            <a:spLocks noChangeAspect="1" noChangeArrowheads="1"/>
          </p:cNvSpPr>
          <p:nvPr/>
        </p:nvSpPr>
        <p:spPr bwMode="auto">
          <a:xfrm>
            <a:off x="7086600" y="2849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751" name="Oval 94"/>
          <p:cNvSpPr>
            <a:spLocks noChangeAspect="1" noChangeArrowheads="1"/>
          </p:cNvSpPr>
          <p:nvPr/>
        </p:nvSpPr>
        <p:spPr bwMode="auto">
          <a:xfrm>
            <a:off x="7391400" y="2849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752" name="Oval 95"/>
          <p:cNvSpPr>
            <a:spLocks noChangeAspect="1" noChangeArrowheads="1"/>
          </p:cNvSpPr>
          <p:nvPr/>
        </p:nvSpPr>
        <p:spPr bwMode="auto">
          <a:xfrm>
            <a:off x="7696200" y="2849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753" name="Oval 96"/>
          <p:cNvSpPr>
            <a:spLocks noChangeAspect="1" noChangeArrowheads="1"/>
          </p:cNvSpPr>
          <p:nvPr/>
        </p:nvSpPr>
        <p:spPr bwMode="auto">
          <a:xfrm>
            <a:off x="8001000" y="2849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754" name="Oval 97"/>
          <p:cNvSpPr>
            <a:spLocks noChangeAspect="1" noChangeArrowheads="1"/>
          </p:cNvSpPr>
          <p:nvPr/>
        </p:nvSpPr>
        <p:spPr bwMode="auto">
          <a:xfrm>
            <a:off x="8305800" y="2849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755" name="Oval 98"/>
          <p:cNvSpPr>
            <a:spLocks noChangeAspect="1" noChangeArrowheads="1"/>
          </p:cNvSpPr>
          <p:nvPr/>
        </p:nvSpPr>
        <p:spPr bwMode="auto">
          <a:xfrm>
            <a:off x="3733800" y="31543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5</a:t>
            </a:r>
          </a:p>
        </p:txBody>
      </p:sp>
      <p:sp>
        <p:nvSpPr>
          <p:cNvPr id="70756" name="Oval 99"/>
          <p:cNvSpPr>
            <a:spLocks noChangeAspect="1" noChangeArrowheads="1"/>
          </p:cNvSpPr>
          <p:nvPr/>
        </p:nvSpPr>
        <p:spPr bwMode="auto">
          <a:xfrm>
            <a:off x="4038600" y="3154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757" name="Oval 100"/>
          <p:cNvSpPr>
            <a:spLocks noChangeAspect="1" noChangeArrowheads="1"/>
          </p:cNvSpPr>
          <p:nvPr/>
        </p:nvSpPr>
        <p:spPr bwMode="auto">
          <a:xfrm>
            <a:off x="4343400" y="3154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758" name="Oval 101"/>
          <p:cNvSpPr>
            <a:spLocks noChangeAspect="1" noChangeArrowheads="1"/>
          </p:cNvSpPr>
          <p:nvPr/>
        </p:nvSpPr>
        <p:spPr bwMode="auto">
          <a:xfrm>
            <a:off x="4648200" y="31543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759" name="Oval 102"/>
          <p:cNvSpPr>
            <a:spLocks noChangeAspect="1" noChangeArrowheads="1"/>
          </p:cNvSpPr>
          <p:nvPr/>
        </p:nvSpPr>
        <p:spPr bwMode="auto">
          <a:xfrm>
            <a:off x="4953000" y="3154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400" b="1"/>
          </a:p>
        </p:txBody>
      </p:sp>
      <p:sp>
        <p:nvSpPr>
          <p:cNvPr id="70760" name="Oval 103"/>
          <p:cNvSpPr>
            <a:spLocks noChangeAspect="1" noChangeArrowheads="1"/>
          </p:cNvSpPr>
          <p:nvPr/>
        </p:nvSpPr>
        <p:spPr bwMode="auto">
          <a:xfrm>
            <a:off x="5257800" y="3154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761" name="Oval 104"/>
          <p:cNvSpPr>
            <a:spLocks noChangeAspect="1" noChangeArrowheads="1"/>
          </p:cNvSpPr>
          <p:nvPr/>
        </p:nvSpPr>
        <p:spPr bwMode="auto">
          <a:xfrm>
            <a:off x="5562600" y="31543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762" name="Oval 105"/>
          <p:cNvSpPr>
            <a:spLocks noChangeAspect="1" noChangeArrowheads="1"/>
          </p:cNvSpPr>
          <p:nvPr/>
        </p:nvSpPr>
        <p:spPr bwMode="auto">
          <a:xfrm>
            <a:off x="5867400" y="3154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763" name="Oval 106"/>
          <p:cNvSpPr>
            <a:spLocks noChangeAspect="1" noChangeArrowheads="1"/>
          </p:cNvSpPr>
          <p:nvPr/>
        </p:nvSpPr>
        <p:spPr bwMode="auto">
          <a:xfrm>
            <a:off x="6172200" y="3154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764" name="Oval 107"/>
          <p:cNvSpPr>
            <a:spLocks noChangeAspect="1" noChangeArrowheads="1"/>
          </p:cNvSpPr>
          <p:nvPr/>
        </p:nvSpPr>
        <p:spPr bwMode="auto">
          <a:xfrm>
            <a:off x="6477000" y="31543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765" name="Oval 108"/>
          <p:cNvSpPr>
            <a:spLocks noChangeAspect="1" noChangeArrowheads="1"/>
          </p:cNvSpPr>
          <p:nvPr/>
        </p:nvSpPr>
        <p:spPr bwMode="auto">
          <a:xfrm>
            <a:off x="6781800" y="31543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766" name="Oval 109"/>
          <p:cNvSpPr>
            <a:spLocks noChangeAspect="1" noChangeArrowheads="1"/>
          </p:cNvSpPr>
          <p:nvPr/>
        </p:nvSpPr>
        <p:spPr bwMode="auto">
          <a:xfrm>
            <a:off x="7086600" y="31543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767" name="Oval 110"/>
          <p:cNvSpPr>
            <a:spLocks noChangeAspect="1" noChangeArrowheads="1"/>
          </p:cNvSpPr>
          <p:nvPr/>
        </p:nvSpPr>
        <p:spPr bwMode="auto">
          <a:xfrm>
            <a:off x="7391400" y="31543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S</a:t>
            </a:r>
          </a:p>
        </p:txBody>
      </p:sp>
      <p:sp>
        <p:nvSpPr>
          <p:cNvPr id="70768" name="Oval 111"/>
          <p:cNvSpPr>
            <a:spLocks noChangeAspect="1" noChangeArrowheads="1"/>
          </p:cNvSpPr>
          <p:nvPr/>
        </p:nvSpPr>
        <p:spPr bwMode="auto">
          <a:xfrm>
            <a:off x="7696200" y="31543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769" name="Oval 112"/>
          <p:cNvSpPr>
            <a:spLocks noChangeAspect="1" noChangeArrowheads="1"/>
          </p:cNvSpPr>
          <p:nvPr/>
        </p:nvSpPr>
        <p:spPr bwMode="auto">
          <a:xfrm>
            <a:off x="8001000" y="31543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770" name="Oval 113"/>
          <p:cNvSpPr>
            <a:spLocks noChangeAspect="1" noChangeArrowheads="1"/>
          </p:cNvSpPr>
          <p:nvPr/>
        </p:nvSpPr>
        <p:spPr bwMode="auto">
          <a:xfrm>
            <a:off x="8305800" y="3154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771" name="Oval 114"/>
          <p:cNvSpPr>
            <a:spLocks noChangeAspect="1" noChangeArrowheads="1"/>
          </p:cNvSpPr>
          <p:nvPr/>
        </p:nvSpPr>
        <p:spPr bwMode="auto">
          <a:xfrm>
            <a:off x="3733800" y="3459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4</a:t>
            </a:r>
          </a:p>
        </p:txBody>
      </p:sp>
      <p:sp>
        <p:nvSpPr>
          <p:cNvPr id="70772" name="Oval 115"/>
          <p:cNvSpPr>
            <a:spLocks noChangeAspect="1" noChangeArrowheads="1"/>
          </p:cNvSpPr>
          <p:nvPr/>
        </p:nvSpPr>
        <p:spPr bwMode="auto">
          <a:xfrm>
            <a:off x="40386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773" name="Oval 116"/>
          <p:cNvSpPr>
            <a:spLocks noChangeAspect="1" noChangeArrowheads="1"/>
          </p:cNvSpPr>
          <p:nvPr/>
        </p:nvSpPr>
        <p:spPr bwMode="auto">
          <a:xfrm>
            <a:off x="43434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774" name="Oval 117"/>
          <p:cNvSpPr>
            <a:spLocks noChangeAspect="1" noChangeArrowheads="1"/>
          </p:cNvSpPr>
          <p:nvPr/>
        </p:nvSpPr>
        <p:spPr bwMode="auto">
          <a:xfrm>
            <a:off x="4648200" y="34591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775" name="Oval 118"/>
          <p:cNvSpPr>
            <a:spLocks noChangeAspect="1" noChangeArrowheads="1"/>
          </p:cNvSpPr>
          <p:nvPr/>
        </p:nvSpPr>
        <p:spPr bwMode="auto">
          <a:xfrm>
            <a:off x="49530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400" b="1"/>
          </a:p>
        </p:txBody>
      </p:sp>
      <p:sp>
        <p:nvSpPr>
          <p:cNvPr id="70776" name="Oval 119"/>
          <p:cNvSpPr>
            <a:spLocks noChangeAspect="1" noChangeArrowheads="1"/>
          </p:cNvSpPr>
          <p:nvPr/>
        </p:nvSpPr>
        <p:spPr bwMode="auto">
          <a:xfrm>
            <a:off x="52578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777" name="Oval 120"/>
          <p:cNvSpPr>
            <a:spLocks noChangeAspect="1" noChangeArrowheads="1"/>
          </p:cNvSpPr>
          <p:nvPr/>
        </p:nvSpPr>
        <p:spPr bwMode="auto">
          <a:xfrm>
            <a:off x="5562600" y="34591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778" name="Oval 121"/>
          <p:cNvSpPr>
            <a:spLocks noChangeAspect="1" noChangeArrowheads="1"/>
          </p:cNvSpPr>
          <p:nvPr/>
        </p:nvSpPr>
        <p:spPr bwMode="auto">
          <a:xfrm>
            <a:off x="5867400" y="34591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779" name="Oval 122"/>
          <p:cNvSpPr>
            <a:spLocks noChangeAspect="1" noChangeArrowheads="1"/>
          </p:cNvSpPr>
          <p:nvPr/>
        </p:nvSpPr>
        <p:spPr bwMode="auto">
          <a:xfrm>
            <a:off x="6172200" y="34591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780" name="Oval 123"/>
          <p:cNvSpPr>
            <a:spLocks noChangeAspect="1" noChangeArrowheads="1"/>
          </p:cNvSpPr>
          <p:nvPr/>
        </p:nvSpPr>
        <p:spPr bwMode="auto">
          <a:xfrm>
            <a:off x="6477000" y="34591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781" name="Oval 124"/>
          <p:cNvSpPr>
            <a:spLocks noChangeAspect="1" noChangeArrowheads="1"/>
          </p:cNvSpPr>
          <p:nvPr/>
        </p:nvSpPr>
        <p:spPr bwMode="auto">
          <a:xfrm>
            <a:off x="67818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</a:t>
            </a:r>
          </a:p>
        </p:txBody>
      </p:sp>
      <p:sp>
        <p:nvSpPr>
          <p:cNvPr id="70782" name="Oval 125"/>
          <p:cNvSpPr>
            <a:spLocks noChangeAspect="1" noChangeArrowheads="1"/>
          </p:cNvSpPr>
          <p:nvPr/>
        </p:nvSpPr>
        <p:spPr bwMode="auto">
          <a:xfrm>
            <a:off x="70866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783" name="Oval 126"/>
          <p:cNvSpPr>
            <a:spLocks noChangeAspect="1" noChangeArrowheads="1"/>
          </p:cNvSpPr>
          <p:nvPr/>
        </p:nvSpPr>
        <p:spPr bwMode="auto">
          <a:xfrm>
            <a:off x="73914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784" name="Oval 127"/>
          <p:cNvSpPr>
            <a:spLocks noChangeAspect="1" noChangeArrowheads="1"/>
          </p:cNvSpPr>
          <p:nvPr/>
        </p:nvSpPr>
        <p:spPr bwMode="auto">
          <a:xfrm>
            <a:off x="76962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785" name="Oval 128"/>
          <p:cNvSpPr>
            <a:spLocks noChangeAspect="1" noChangeArrowheads="1"/>
          </p:cNvSpPr>
          <p:nvPr/>
        </p:nvSpPr>
        <p:spPr bwMode="auto">
          <a:xfrm>
            <a:off x="8001000" y="34591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786" name="Oval 129"/>
          <p:cNvSpPr>
            <a:spLocks noChangeAspect="1" noChangeArrowheads="1"/>
          </p:cNvSpPr>
          <p:nvPr/>
        </p:nvSpPr>
        <p:spPr bwMode="auto">
          <a:xfrm>
            <a:off x="83058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787" name="Oval 130"/>
          <p:cNvSpPr>
            <a:spLocks noChangeAspect="1" noChangeArrowheads="1"/>
          </p:cNvSpPr>
          <p:nvPr/>
        </p:nvSpPr>
        <p:spPr bwMode="auto">
          <a:xfrm>
            <a:off x="3733800" y="37639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3</a:t>
            </a:r>
          </a:p>
        </p:txBody>
      </p:sp>
      <p:sp>
        <p:nvSpPr>
          <p:cNvPr id="70788" name="Oval 131"/>
          <p:cNvSpPr>
            <a:spLocks noChangeAspect="1" noChangeArrowheads="1"/>
          </p:cNvSpPr>
          <p:nvPr/>
        </p:nvSpPr>
        <p:spPr bwMode="auto">
          <a:xfrm>
            <a:off x="40386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789" name="Oval 132"/>
          <p:cNvSpPr>
            <a:spLocks noChangeAspect="1" noChangeArrowheads="1"/>
          </p:cNvSpPr>
          <p:nvPr/>
        </p:nvSpPr>
        <p:spPr bwMode="auto">
          <a:xfrm>
            <a:off x="43434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790" name="Oval 133"/>
          <p:cNvSpPr>
            <a:spLocks noChangeAspect="1" noChangeArrowheads="1"/>
          </p:cNvSpPr>
          <p:nvPr/>
        </p:nvSpPr>
        <p:spPr bwMode="auto">
          <a:xfrm>
            <a:off x="4648200" y="37639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791" name="Oval 134"/>
          <p:cNvSpPr>
            <a:spLocks noChangeAspect="1" noChangeArrowheads="1"/>
          </p:cNvSpPr>
          <p:nvPr/>
        </p:nvSpPr>
        <p:spPr bwMode="auto">
          <a:xfrm>
            <a:off x="49530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400" b="1"/>
          </a:p>
        </p:txBody>
      </p:sp>
      <p:sp>
        <p:nvSpPr>
          <p:cNvPr id="70792" name="Oval 135"/>
          <p:cNvSpPr>
            <a:spLocks noChangeAspect="1" noChangeArrowheads="1"/>
          </p:cNvSpPr>
          <p:nvPr/>
        </p:nvSpPr>
        <p:spPr bwMode="auto">
          <a:xfrm>
            <a:off x="52578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793" name="Oval 136"/>
          <p:cNvSpPr>
            <a:spLocks noChangeAspect="1" noChangeArrowheads="1"/>
          </p:cNvSpPr>
          <p:nvPr/>
        </p:nvSpPr>
        <p:spPr bwMode="auto">
          <a:xfrm>
            <a:off x="55626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794" name="Oval 137"/>
          <p:cNvSpPr>
            <a:spLocks noChangeAspect="1" noChangeArrowheads="1"/>
          </p:cNvSpPr>
          <p:nvPr/>
        </p:nvSpPr>
        <p:spPr bwMode="auto">
          <a:xfrm>
            <a:off x="58674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795" name="Oval 138"/>
          <p:cNvSpPr>
            <a:spLocks noChangeAspect="1" noChangeArrowheads="1"/>
          </p:cNvSpPr>
          <p:nvPr/>
        </p:nvSpPr>
        <p:spPr bwMode="auto">
          <a:xfrm>
            <a:off x="61722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796" name="Oval 139"/>
          <p:cNvSpPr>
            <a:spLocks noChangeAspect="1" noChangeArrowheads="1"/>
          </p:cNvSpPr>
          <p:nvPr/>
        </p:nvSpPr>
        <p:spPr bwMode="auto">
          <a:xfrm>
            <a:off x="64770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797" name="Oval 140"/>
          <p:cNvSpPr>
            <a:spLocks noChangeAspect="1" noChangeArrowheads="1"/>
          </p:cNvSpPr>
          <p:nvPr/>
        </p:nvSpPr>
        <p:spPr bwMode="auto">
          <a:xfrm>
            <a:off x="67818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798" name="Oval 141"/>
          <p:cNvSpPr>
            <a:spLocks noChangeAspect="1" noChangeArrowheads="1"/>
          </p:cNvSpPr>
          <p:nvPr/>
        </p:nvSpPr>
        <p:spPr bwMode="auto">
          <a:xfrm>
            <a:off x="70866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799" name="Oval 142"/>
          <p:cNvSpPr>
            <a:spLocks noChangeAspect="1" noChangeArrowheads="1"/>
          </p:cNvSpPr>
          <p:nvPr/>
        </p:nvSpPr>
        <p:spPr bwMode="auto">
          <a:xfrm>
            <a:off x="73914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800" name="Oval 143"/>
          <p:cNvSpPr>
            <a:spLocks noChangeAspect="1" noChangeArrowheads="1"/>
          </p:cNvSpPr>
          <p:nvPr/>
        </p:nvSpPr>
        <p:spPr bwMode="auto">
          <a:xfrm>
            <a:off x="76962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801" name="Oval 144"/>
          <p:cNvSpPr>
            <a:spLocks noChangeAspect="1" noChangeArrowheads="1"/>
          </p:cNvSpPr>
          <p:nvPr/>
        </p:nvSpPr>
        <p:spPr bwMode="auto">
          <a:xfrm>
            <a:off x="8001000" y="37639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802" name="Oval 145"/>
          <p:cNvSpPr>
            <a:spLocks noChangeAspect="1" noChangeArrowheads="1"/>
          </p:cNvSpPr>
          <p:nvPr/>
        </p:nvSpPr>
        <p:spPr bwMode="auto">
          <a:xfrm>
            <a:off x="83058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803" name="Oval 146"/>
          <p:cNvSpPr>
            <a:spLocks noChangeAspect="1" noChangeArrowheads="1"/>
          </p:cNvSpPr>
          <p:nvPr/>
        </p:nvSpPr>
        <p:spPr bwMode="auto">
          <a:xfrm>
            <a:off x="3733800" y="40687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2</a:t>
            </a:r>
          </a:p>
        </p:txBody>
      </p:sp>
      <p:sp>
        <p:nvSpPr>
          <p:cNvPr id="70804" name="Oval 147"/>
          <p:cNvSpPr>
            <a:spLocks noChangeAspect="1" noChangeArrowheads="1"/>
          </p:cNvSpPr>
          <p:nvPr/>
        </p:nvSpPr>
        <p:spPr bwMode="auto">
          <a:xfrm>
            <a:off x="40386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805" name="Oval 148"/>
          <p:cNvSpPr>
            <a:spLocks noChangeAspect="1" noChangeArrowheads="1"/>
          </p:cNvSpPr>
          <p:nvPr/>
        </p:nvSpPr>
        <p:spPr bwMode="auto">
          <a:xfrm>
            <a:off x="43434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806" name="Oval 149"/>
          <p:cNvSpPr>
            <a:spLocks noChangeAspect="1" noChangeArrowheads="1"/>
          </p:cNvSpPr>
          <p:nvPr/>
        </p:nvSpPr>
        <p:spPr bwMode="auto">
          <a:xfrm>
            <a:off x="4648200" y="40687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807" name="Oval 150"/>
          <p:cNvSpPr>
            <a:spLocks noChangeAspect="1" noChangeArrowheads="1"/>
          </p:cNvSpPr>
          <p:nvPr/>
        </p:nvSpPr>
        <p:spPr bwMode="auto">
          <a:xfrm>
            <a:off x="49530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400" b="1"/>
          </a:p>
        </p:txBody>
      </p:sp>
      <p:sp>
        <p:nvSpPr>
          <p:cNvPr id="70808" name="Oval 151"/>
          <p:cNvSpPr>
            <a:spLocks noChangeAspect="1" noChangeArrowheads="1"/>
          </p:cNvSpPr>
          <p:nvPr/>
        </p:nvSpPr>
        <p:spPr bwMode="auto">
          <a:xfrm>
            <a:off x="52578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809" name="Oval 152"/>
          <p:cNvSpPr>
            <a:spLocks noChangeAspect="1" noChangeArrowheads="1"/>
          </p:cNvSpPr>
          <p:nvPr/>
        </p:nvSpPr>
        <p:spPr bwMode="auto">
          <a:xfrm>
            <a:off x="55626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810" name="Oval 153"/>
          <p:cNvSpPr>
            <a:spLocks noChangeAspect="1" noChangeArrowheads="1"/>
          </p:cNvSpPr>
          <p:nvPr/>
        </p:nvSpPr>
        <p:spPr bwMode="auto">
          <a:xfrm>
            <a:off x="58674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811" name="Oval 154"/>
          <p:cNvSpPr>
            <a:spLocks noChangeAspect="1" noChangeArrowheads="1"/>
          </p:cNvSpPr>
          <p:nvPr/>
        </p:nvSpPr>
        <p:spPr bwMode="auto">
          <a:xfrm>
            <a:off x="61722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812" name="Oval 155"/>
          <p:cNvSpPr>
            <a:spLocks noChangeAspect="1" noChangeArrowheads="1"/>
          </p:cNvSpPr>
          <p:nvPr/>
        </p:nvSpPr>
        <p:spPr bwMode="auto">
          <a:xfrm>
            <a:off x="64770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813" name="Oval 156"/>
          <p:cNvSpPr>
            <a:spLocks noChangeAspect="1" noChangeArrowheads="1"/>
          </p:cNvSpPr>
          <p:nvPr/>
        </p:nvSpPr>
        <p:spPr bwMode="auto">
          <a:xfrm>
            <a:off x="67818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814" name="Oval 157"/>
          <p:cNvSpPr>
            <a:spLocks noChangeAspect="1" noChangeArrowheads="1"/>
          </p:cNvSpPr>
          <p:nvPr/>
        </p:nvSpPr>
        <p:spPr bwMode="auto">
          <a:xfrm>
            <a:off x="70866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815" name="Oval 158"/>
          <p:cNvSpPr>
            <a:spLocks noChangeAspect="1" noChangeArrowheads="1"/>
          </p:cNvSpPr>
          <p:nvPr/>
        </p:nvSpPr>
        <p:spPr bwMode="auto">
          <a:xfrm>
            <a:off x="73914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816" name="Oval 159"/>
          <p:cNvSpPr>
            <a:spLocks noChangeAspect="1" noChangeArrowheads="1"/>
          </p:cNvSpPr>
          <p:nvPr/>
        </p:nvSpPr>
        <p:spPr bwMode="auto">
          <a:xfrm>
            <a:off x="76962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817" name="Oval 160"/>
          <p:cNvSpPr>
            <a:spLocks noChangeAspect="1" noChangeArrowheads="1"/>
          </p:cNvSpPr>
          <p:nvPr/>
        </p:nvSpPr>
        <p:spPr bwMode="auto">
          <a:xfrm>
            <a:off x="8001000" y="40687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818" name="Oval 161"/>
          <p:cNvSpPr>
            <a:spLocks noChangeAspect="1" noChangeArrowheads="1"/>
          </p:cNvSpPr>
          <p:nvPr/>
        </p:nvSpPr>
        <p:spPr bwMode="auto">
          <a:xfrm>
            <a:off x="83058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819" name="Oval 162"/>
          <p:cNvSpPr>
            <a:spLocks noChangeAspect="1" noChangeArrowheads="1"/>
          </p:cNvSpPr>
          <p:nvPr/>
        </p:nvSpPr>
        <p:spPr bwMode="auto">
          <a:xfrm>
            <a:off x="3733800" y="43735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</a:t>
            </a:r>
          </a:p>
        </p:txBody>
      </p:sp>
      <p:sp>
        <p:nvSpPr>
          <p:cNvPr id="70820" name="Oval 163"/>
          <p:cNvSpPr>
            <a:spLocks noChangeAspect="1" noChangeArrowheads="1"/>
          </p:cNvSpPr>
          <p:nvPr/>
        </p:nvSpPr>
        <p:spPr bwMode="auto">
          <a:xfrm>
            <a:off x="4038600" y="4373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821" name="Oval 164"/>
          <p:cNvSpPr>
            <a:spLocks noChangeAspect="1" noChangeArrowheads="1"/>
          </p:cNvSpPr>
          <p:nvPr/>
        </p:nvSpPr>
        <p:spPr bwMode="auto">
          <a:xfrm>
            <a:off x="4343400" y="4373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822" name="Oval 165"/>
          <p:cNvSpPr>
            <a:spLocks noChangeAspect="1" noChangeArrowheads="1"/>
          </p:cNvSpPr>
          <p:nvPr/>
        </p:nvSpPr>
        <p:spPr bwMode="auto">
          <a:xfrm>
            <a:off x="46482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823" name="Oval 166"/>
          <p:cNvSpPr>
            <a:spLocks noChangeAspect="1" noChangeArrowheads="1"/>
          </p:cNvSpPr>
          <p:nvPr/>
        </p:nvSpPr>
        <p:spPr bwMode="auto">
          <a:xfrm>
            <a:off x="49530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824" name="Oval 167"/>
          <p:cNvSpPr>
            <a:spLocks noChangeAspect="1" noChangeArrowheads="1"/>
          </p:cNvSpPr>
          <p:nvPr/>
        </p:nvSpPr>
        <p:spPr bwMode="auto">
          <a:xfrm>
            <a:off x="52578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825" name="Oval 168"/>
          <p:cNvSpPr>
            <a:spLocks noChangeAspect="1" noChangeArrowheads="1"/>
          </p:cNvSpPr>
          <p:nvPr/>
        </p:nvSpPr>
        <p:spPr bwMode="auto">
          <a:xfrm>
            <a:off x="55626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826" name="Oval 169"/>
          <p:cNvSpPr>
            <a:spLocks noChangeAspect="1" noChangeArrowheads="1"/>
          </p:cNvSpPr>
          <p:nvPr/>
        </p:nvSpPr>
        <p:spPr bwMode="auto">
          <a:xfrm>
            <a:off x="58674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827" name="Oval 170"/>
          <p:cNvSpPr>
            <a:spLocks noChangeAspect="1" noChangeArrowheads="1"/>
          </p:cNvSpPr>
          <p:nvPr/>
        </p:nvSpPr>
        <p:spPr bwMode="auto">
          <a:xfrm>
            <a:off x="61722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828" name="Oval 171"/>
          <p:cNvSpPr>
            <a:spLocks noChangeAspect="1" noChangeArrowheads="1"/>
          </p:cNvSpPr>
          <p:nvPr/>
        </p:nvSpPr>
        <p:spPr bwMode="auto">
          <a:xfrm>
            <a:off x="64770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829" name="Oval 172"/>
          <p:cNvSpPr>
            <a:spLocks noChangeAspect="1" noChangeArrowheads="1"/>
          </p:cNvSpPr>
          <p:nvPr/>
        </p:nvSpPr>
        <p:spPr bwMode="auto">
          <a:xfrm>
            <a:off x="67818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830" name="Oval 173"/>
          <p:cNvSpPr>
            <a:spLocks noChangeAspect="1" noChangeArrowheads="1"/>
          </p:cNvSpPr>
          <p:nvPr/>
        </p:nvSpPr>
        <p:spPr bwMode="auto">
          <a:xfrm>
            <a:off x="70866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831" name="Oval 174"/>
          <p:cNvSpPr>
            <a:spLocks noChangeAspect="1" noChangeArrowheads="1"/>
          </p:cNvSpPr>
          <p:nvPr/>
        </p:nvSpPr>
        <p:spPr bwMode="auto">
          <a:xfrm>
            <a:off x="73914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832" name="Oval 175"/>
          <p:cNvSpPr>
            <a:spLocks noChangeAspect="1" noChangeArrowheads="1"/>
          </p:cNvSpPr>
          <p:nvPr/>
        </p:nvSpPr>
        <p:spPr bwMode="auto">
          <a:xfrm>
            <a:off x="76962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833" name="Oval 176"/>
          <p:cNvSpPr>
            <a:spLocks noChangeAspect="1" noChangeArrowheads="1"/>
          </p:cNvSpPr>
          <p:nvPr/>
        </p:nvSpPr>
        <p:spPr bwMode="auto">
          <a:xfrm>
            <a:off x="80010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834" name="Oval 177"/>
          <p:cNvSpPr>
            <a:spLocks noChangeAspect="1" noChangeArrowheads="1"/>
          </p:cNvSpPr>
          <p:nvPr/>
        </p:nvSpPr>
        <p:spPr bwMode="auto">
          <a:xfrm>
            <a:off x="8305800" y="4373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835" name="Oval 178"/>
          <p:cNvSpPr>
            <a:spLocks noChangeAspect="1" noChangeArrowheads="1"/>
          </p:cNvSpPr>
          <p:nvPr/>
        </p:nvSpPr>
        <p:spPr bwMode="auto">
          <a:xfrm>
            <a:off x="3733800" y="46783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0</a:t>
            </a:r>
          </a:p>
        </p:txBody>
      </p:sp>
      <p:sp>
        <p:nvSpPr>
          <p:cNvPr id="70836" name="Oval 179"/>
          <p:cNvSpPr>
            <a:spLocks noChangeAspect="1" noChangeArrowheads="1"/>
          </p:cNvSpPr>
          <p:nvPr/>
        </p:nvSpPr>
        <p:spPr bwMode="auto">
          <a:xfrm>
            <a:off x="40386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837" name="Oval 180"/>
          <p:cNvSpPr>
            <a:spLocks noChangeAspect="1" noChangeArrowheads="1"/>
          </p:cNvSpPr>
          <p:nvPr/>
        </p:nvSpPr>
        <p:spPr bwMode="auto">
          <a:xfrm>
            <a:off x="43434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838" name="Oval 181"/>
          <p:cNvSpPr>
            <a:spLocks noChangeAspect="1" noChangeArrowheads="1"/>
          </p:cNvSpPr>
          <p:nvPr/>
        </p:nvSpPr>
        <p:spPr bwMode="auto">
          <a:xfrm>
            <a:off x="46482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839" name="Oval 182"/>
          <p:cNvSpPr>
            <a:spLocks noChangeAspect="1" noChangeArrowheads="1"/>
          </p:cNvSpPr>
          <p:nvPr/>
        </p:nvSpPr>
        <p:spPr bwMode="auto">
          <a:xfrm>
            <a:off x="49530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840" name="Oval 183"/>
          <p:cNvSpPr>
            <a:spLocks noChangeAspect="1" noChangeArrowheads="1"/>
          </p:cNvSpPr>
          <p:nvPr/>
        </p:nvSpPr>
        <p:spPr bwMode="auto">
          <a:xfrm>
            <a:off x="52578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841" name="Oval 184"/>
          <p:cNvSpPr>
            <a:spLocks noChangeAspect="1" noChangeArrowheads="1"/>
          </p:cNvSpPr>
          <p:nvPr/>
        </p:nvSpPr>
        <p:spPr bwMode="auto">
          <a:xfrm>
            <a:off x="55626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842" name="Oval 185"/>
          <p:cNvSpPr>
            <a:spLocks noChangeAspect="1" noChangeArrowheads="1"/>
          </p:cNvSpPr>
          <p:nvPr/>
        </p:nvSpPr>
        <p:spPr bwMode="auto">
          <a:xfrm>
            <a:off x="58674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843" name="Oval 186"/>
          <p:cNvSpPr>
            <a:spLocks noChangeAspect="1" noChangeArrowheads="1"/>
          </p:cNvSpPr>
          <p:nvPr/>
        </p:nvSpPr>
        <p:spPr bwMode="auto">
          <a:xfrm>
            <a:off x="61722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844" name="Oval 187"/>
          <p:cNvSpPr>
            <a:spLocks noChangeAspect="1" noChangeArrowheads="1"/>
          </p:cNvSpPr>
          <p:nvPr/>
        </p:nvSpPr>
        <p:spPr bwMode="auto">
          <a:xfrm>
            <a:off x="64770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845" name="Oval 188"/>
          <p:cNvSpPr>
            <a:spLocks noChangeAspect="1" noChangeArrowheads="1"/>
          </p:cNvSpPr>
          <p:nvPr/>
        </p:nvSpPr>
        <p:spPr bwMode="auto">
          <a:xfrm>
            <a:off x="67818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846" name="Oval 189"/>
          <p:cNvSpPr>
            <a:spLocks noChangeAspect="1" noChangeArrowheads="1"/>
          </p:cNvSpPr>
          <p:nvPr/>
        </p:nvSpPr>
        <p:spPr bwMode="auto">
          <a:xfrm>
            <a:off x="70866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847" name="Oval 190"/>
          <p:cNvSpPr>
            <a:spLocks noChangeAspect="1" noChangeArrowheads="1"/>
          </p:cNvSpPr>
          <p:nvPr/>
        </p:nvSpPr>
        <p:spPr bwMode="auto">
          <a:xfrm>
            <a:off x="73914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848" name="Oval 191"/>
          <p:cNvSpPr>
            <a:spLocks noChangeAspect="1" noChangeArrowheads="1"/>
          </p:cNvSpPr>
          <p:nvPr/>
        </p:nvSpPr>
        <p:spPr bwMode="auto">
          <a:xfrm>
            <a:off x="76962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849" name="Oval 192"/>
          <p:cNvSpPr>
            <a:spLocks noChangeAspect="1" noChangeArrowheads="1"/>
          </p:cNvSpPr>
          <p:nvPr/>
        </p:nvSpPr>
        <p:spPr bwMode="auto">
          <a:xfrm>
            <a:off x="80010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850" name="Oval 193"/>
          <p:cNvSpPr>
            <a:spLocks noChangeAspect="1" noChangeArrowheads="1"/>
          </p:cNvSpPr>
          <p:nvPr/>
        </p:nvSpPr>
        <p:spPr bwMode="auto">
          <a:xfrm>
            <a:off x="83058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0851" name="Oval 194"/>
          <p:cNvSpPr>
            <a:spLocks noChangeAspect="1" noChangeArrowheads="1"/>
          </p:cNvSpPr>
          <p:nvPr/>
        </p:nvSpPr>
        <p:spPr bwMode="auto">
          <a:xfrm>
            <a:off x="37338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400" b="1"/>
          </a:p>
        </p:txBody>
      </p:sp>
      <p:sp>
        <p:nvSpPr>
          <p:cNvPr id="70852" name="Oval 195"/>
          <p:cNvSpPr>
            <a:spLocks noChangeAspect="1" noChangeArrowheads="1"/>
          </p:cNvSpPr>
          <p:nvPr/>
        </p:nvSpPr>
        <p:spPr bwMode="auto">
          <a:xfrm>
            <a:off x="40386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0</a:t>
            </a:r>
          </a:p>
        </p:txBody>
      </p:sp>
      <p:sp>
        <p:nvSpPr>
          <p:cNvPr id="70853" name="Oval 196"/>
          <p:cNvSpPr>
            <a:spLocks noChangeAspect="1" noChangeArrowheads="1"/>
          </p:cNvSpPr>
          <p:nvPr/>
        </p:nvSpPr>
        <p:spPr bwMode="auto">
          <a:xfrm>
            <a:off x="43434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</a:t>
            </a:r>
          </a:p>
        </p:txBody>
      </p:sp>
      <p:sp>
        <p:nvSpPr>
          <p:cNvPr id="70854" name="Oval 197"/>
          <p:cNvSpPr>
            <a:spLocks noChangeAspect="1" noChangeArrowheads="1"/>
          </p:cNvSpPr>
          <p:nvPr/>
        </p:nvSpPr>
        <p:spPr bwMode="auto">
          <a:xfrm>
            <a:off x="46482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2</a:t>
            </a:r>
          </a:p>
        </p:txBody>
      </p:sp>
      <p:sp>
        <p:nvSpPr>
          <p:cNvPr id="70855" name="Oval 198"/>
          <p:cNvSpPr>
            <a:spLocks noChangeAspect="1" noChangeArrowheads="1"/>
          </p:cNvSpPr>
          <p:nvPr/>
        </p:nvSpPr>
        <p:spPr bwMode="auto">
          <a:xfrm>
            <a:off x="49530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3</a:t>
            </a:r>
          </a:p>
        </p:txBody>
      </p:sp>
      <p:sp>
        <p:nvSpPr>
          <p:cNvPr id="70856" name="Oval 199"/>
          <p:cNvSpPr>
            <a:spLocks noChangeAspect="1" noChangeArrowheads="1"/>
          </p:cNvSpPr>
          <p:nvPr/>
        </p:nvSpPr>
        <p:spPr bwMode="auto">
          <a:xfrm>
            <a:off x="52578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4</a:t>
            </a:r>
          </a:p>
        </p:txBody>
      </p:sp>
      <p:sp>
        <p:nvSpPr>
          <p:cNvPr id="70857" name="Oval 200"/>
          <p:cNvSpPr>
            <a:spLocks noChangeAspect="1" noChangeArrowheads="1"/>
          </p:cNvSpPr>
          <p:nvPr/>
        </p:nvSpPr>
        <p:spPr bwMode="auto">
          <a:xfrm>
            <a:off x="55626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5</a:t>
            </a:r>
          </a:p>
        </p:txBody>
      </p:sp>
      <p:sp>
        <p:nvSpPr>
          <p:cNvPr id="70858" name="Oval 201"/>
          <p:cNvSpPr>
            <a:spLocks noChangeAspect="1" noChangeArrowheads="1"/>
          </p:cNvSpPr>
          <p:nvPr/>
        </p:nvSpPr>
        <p:spPr bwMode="auto">
          <a:xfrm>
            <a:off x="58674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6</a:t>
            </a:r>
          </a:p>
        </p:txBody>
      </p:sp>
      <p:sp>
        <p:nvSpPr>
          <p:cNvPr id="70859" name="Oval 202"/>
          <p:cNvSpPr>
            <a:spLocks noChangeAspect="1" noChangeArrowheads="1"/>
          </p:cNvSpPr>
          <p:nvPr/>
        </p:nvSpPr>
        <p:spPr bwMode="auto">
          <a:xfrm>
            <a:off x="61722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7</a:t>
            </a:r>
          </a:p>
        </p:txBody>
      </p:sp>
      <p:sp>
        <p:nvSpPr>
          <p:cNvPr id="70860" name="Oval 203"/>
          <p:cNvSpPr>
            <a:spLocks noChangeAspect="1" noChangeArrowheads="1"/>
          </p:cNvSpPr>
          <p:nvPr/>
        </p:nvSpPr>
        <p:spPr bwMode="auto">
          <a:xfrm>
            <a:off x="64770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8</a:t>
            </a:r>
          </a:p>
        </p:txBody>
      </p:sp>
      <p:sp>
        <p:nvSpPr>
          <p:cNvPr id="70861" name="Oval 204"/>
          <p:cNvSpPr>
            <a:spLocks noChangeAspect="1" noChangeArrowheads="1"/>
          </p:cNvSpPr>
          <p:nvPr/>
        </p:nvSpPr>
        <p:spPr bwMode="auto">
          <a:xfrm>
            <a:off x="67818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9</a:t>
            </a:r>
          </a:p>
        </p:txBody>
      </p:sp>
      <p:sp>
        <p:nvSpPr>
          <p:cNvPr id="70862" name="Oval 205"/>
          <p:cNvSpPr>
            <a:spLocks noChangeAspect="1" noChangeArrowheads="1"/>
          </p:cNvSpPr>
          <p:nvPr/>
        </p:nvSpPr>
        <p:spPr bwMode="auto">
          <a:xfrm>
            <a:off x="70866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10</a:t>
            </a:r>
          </a:p>
        </p:txBody>
      </p:sp>
      <p:sp>
        <p:nvSpPr>
          <p:cNvPr id="70863" name="Oval 206"/>
          <p:cNvSpPr>
            <a:spLocks noChangeAspect="1" noChangeArrowheads="1"/>
          </p:cNvSpPr>
          <p:nvPr/>
        </p:nvSpPr>
        <p:spPr bwMode="auto">
          <a:xfrm>
            <a:off x="73914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11</a:t>
            </a:r>
          </a:p>
        </p:txBody>
      </p:sp>
      <p:sp>
        <p:nvSpPr>
          <p:cNvPr id="70864" name="Oval 207"/>
          <p:cNvSpPr>
            <a:spLocks noChangeAspect="1" noChangeArrowheads="1"/>
          </p:cNvSpPr>
          <p:nvPr/>
        </p:nvSpPr>
        <p:spPr bwMode="auto">
          <a:xfrm>
            <a:off x="76962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12</a:t>
            </a:r>
          </a:p>
        </p:txBody>
      </p:sp>
      <p:sp>
        <p:nvSpPr>
          <p:cNvPr id="70865" name="Oval 208"/>
          <p:cNvSpPr>
            <a:spLocks noChangeAspect="1" noChangeArrowheads="1"/>
          </p:cNvSpPr>
          <p:nvPr/>
        </p:nvSpPr>
        <p:spPr bwMode="auto">
          <a:xfrm>
            <a:off x="80010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13</a:t>
            </a:r>
          </a:p>
        </p:txBody>
      </p:sp>
      <p:sp>
        <p:nvSpPr>
          <p:cNvPr id="70866" name="Oval 209"/>
          <p:cNvSpPr>
            <a:spLocks noChangeAspect="1" noChangeArrowheads="1"/>
          </p:cNvSpPr>
          <p:nvPr/>
        </p:nvSpPr>
        <p:spPr bwMode="auto">
          <a:xfrm>
            <a:off x="83058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14</a:t>
            </a:r>
          </a:p>
        </p:txBody>
      </p:sp>
      <p:graphicFrame>
        <p:nvGraphicFramePr>
          <p:cNvPr id="57554" name="Group 210"/>
          <p:cNvGraphicFramePr>
            <a:graphicFrameLocks noGrp="1"/>
          </p:cNvGraphicFramePr>
          <p:nvPr/>
        </p:nvGraphicFramePr>
        <p:xfrm>
          <a:off x="9067800" y="2362200"/>
          <a:ext cx="457200" cy="1828800"/>
        </p:xfrm>
        <a:graphic>
          <a:graphicData uri="http://schemas.openxmlformats.org/drawingml/2006/table">
            <a:tbl>
              <a:tblPr/>
              <a:tblGrid>
                <a:gridCol w="457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2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70882" name="Text Box 228"/>
          <p:cNvSpPr txBox="1">
            <a:spLocks noChangeArrowheads="1"/>
          </p:cNvSpPr>
          <p:nvPr/>
        </p:nvSpPr>
        <p:spPr bwMode="auto">
          <a:xfrm>
            <a:off x="1866900" y="228600"/>
            <a:ext cx="8458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 b="1">
                <a:solidFill>
                  <a:schemeClr val="accent2"/>
                </a:solidFill>
              </a:rPr>
              <a:t>Span Flood-Fill</a:t>
            </a:r>
            <a:r>
              <a:rPr lang="en-US" altLang="en-US" b="1">
                <a:solidFill>
                  <a:schemeClr val="accent2"/>
                </a:solidFill>
              </a:rPr>
              <a:t> Algorithm (</a:t>
            </a:r>
            <a:r>
              <a:rPr lang="en-US" altLang="en-US" b="1">
                <a:solidFill>
                  <a:srgbClr val="FF0000"/>
                </a:solidFill>
              </a:rPr>
              <a:t>example</a:t>
            </a:r>
            <a:r>
              <a:rPr lang="en-US" altLang="en-US" b="1">
                <a:solidFill>
                  <a:schemeClr val="accent2"/>
                </a:solidFill>
              </a:rPr>
              <a:t>)</a:t>
            </a:r>
            <a:endParaRPr lang="en-US" altLang="en-US" sz="2800"/>
          </a:p>
        </p:txBody>
      </p:sp>
    </p:spTree>
    <p:extLst>
      <p:ext uri="{BB962C8B-B14F-4D97-AF65-F5344CB8AC3E}">
        <p14:creationId xmlns:p14="http://schemas.microsoft.com/office/powerpoint/2010/main" val="1049050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047AAFE-F98B-4202-BA51-7DC584C24FE9}" type="slidenum">
              <a:rPr lang="en-US" altLang="en-US" sz="1400"/>
              <a:pPr>
                <a:spcBef>
                  <a:spcPct val="0"/>
                </a:spcBef>
                <a:buFontTx/>
                <a:buNone/>
              </a:pPr>
              <a:t>29</a:t>
            </a:fld>
            <a:endParaRPr lang="en-US" altLang="en-US" sz="1400"/>
          </a:p>
        </p:txBody>
      </p:sp>
      <p:sp>
        <p:nvSpPr>
          <p:cNvPr id="71683" name="Oval 2"/>
          <p:cNvSpPr>
            <a:spLocks noChangeAspect="1" noChangeArrowheads="1"/>
          </p:cNvSpPr>
          <p:nvPr/>
        </p:nvSpPr>
        <p:spPr bwMode="auto">
          <a:xfrm>
            <a:off x="3703639" y="1325564"/>
            <a:ext cx="274637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11</a:t>
            </a:r>
          </a:p>
        </p:txBody>
      </p:sp>
      <p:sp>
        <p:nvSpPr>
          <p:cNvPr id="71684" name="Oval 3"/>
          <p:cNvSpPr>
            <a:spLocks noChangeAspect="1" noChangeArrowheads="1"/>
          </p:cNvSpPr>
          <p:nvPr/>
        </p:nvSpPr>
        <p:spPr bwMode="auto">
          <a:xfrm>
            <a:off x="40084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685" name="Oval 4"/>
          <p:cNvSpPr>
            <a:spLocks noChangeAspect="1" noChangeArrowheads="1"/>
          </p:cNvSpPr>
          <p:nvPr/>
        </p:nvSpPr>
        <p:spPr bwMode="auto">
          <a:xfrm>
            <a:off x="43132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686" name="Oval 5"/>
          <p:cNvSpPr>
            <a:spLocks noChangeAspect="1" noChangeArrowheads="1"/>
          </p:cNvSpPr>
          <p:nvPr/>
        </p:nvSpPr>
        <p:spPr bwMode="auto">
          <a:xfrm>
            <a:off x="46180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687" name="Oval 6"/>
          <p:cNvSpPr>
            <a:spLocks noChangeAspect="1" noChangeArrowheads="1"/>
          </p:cNvSpPr>
          <p:nvPr/>
        </p:nvSpPr>
        <p:spPr bwMode="auto">
          <a:xfrm>
            <a:off x="49228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688" name="Oval 7"/>
          <p:cNvSpPr>
            <a:spLocks noChangeAspect="1" noChangeArrowheads="1"/>
          </p:cNvSpPr>
          <p:nvPr/>
        </p:nvSpPr>
        <p:spPr bwMode="auto">
          <a:xfrm>
            <a:off x="52276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689" name="Oval 8"/>
          <p:cNvSpPr>
            <a:spLocks noChangeAspect="1" noChangeArrowheads="1"/>
          </p:cNvSpPr>
          <p:nvPr/>
        </p:nvSpPr>
        <p:spPr bwMode="auto">
          <a:xfrm>
            <a:off x="55324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690" name="Oval 9"/>
          <p:cNvSpPr>
            <a:spLocks noChangeAspect="1" noChangeArrowheads="1"/>
          </p:cNvSpPr>
          <p:nvPr/>
        </p:nvSpPr>
        <p:spPr bwMode="auto">
          <a:xfrm>
            <a:off x="58372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691" name="Oval 10"/>
          <p:cNvSpPr>
            <a:spLocks noChangeAspect="1" noChangeArrowheads="1"/>
          </p:cNvSpPr>
          <p:nvPr/>
        </p:nvSpPr>
        <p:spPr bwMode="auto">
          <a:xfrm>
            <a:off x="61420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692" name="Oval 11"/>
          <p:cNvSpPr>
            <a:spLocks noChangeAspect="1" noChangeArrowheads="1"/>
          </p:cNvSpPr>
          <p:nvPr/>
        </p:nvSpPr>
        <p:spPr bwMode="auto">
          <a:xfrm>
            <a:off x="64468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693" name="Oval 12"/>
          <p:cNvSpPr>
            <a:spLocks noChangeAspect="1" noChangeArrowheads="1"/>
          </p:cNvSpPr>
          <p:nvPr/>
        </p:nvSpPr>
        <p:spPr bwMode="auto">
          <a:xfrm>
            <a:off x="67516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694" name="Oval 13"/>
          <p:cNvSpPr>
            <a:spLocks noChangeAspect="1" noChangeArrowheads="1"/>
          </p:cNvSpPr>
          <p:nvPr/>
        </p:nvSpPr>
        <p:spPr bwMode="auto">
          <a:xfrm>
            <a:off x="70564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695" name="Oval 14"/>
          <p:cNvSpPr>
            <a:spLocks noChangeAspect="1" noChangeArrowheads="1"/>
          </p:cNvSpPr>
          <p:nvPr/>
        </p:nvSpPr>
        <p:spPr bwMode="auto">
          <a:xfrm>
            <a:off x="73612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696" name="Oval 15"/>
          <p:cNvSpPr>
            <a:spLocks noChangeAspect="1" noChangeArrowheads="1"/>
          </p:cNvSpPr>
          <p:nvPr/>
        </p:nvSpPr>
        <p:spPr bwMode="auto">
          <a:xfrm>
            <a:off x="76660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697" name="Oval 16"/>
          <p:cNvSpPr>
            <a:spLocks noChangeAspect="1" noChangeArrowheads="1"/>
          </p:cNvSpPr>
          <p:nvPr/>
        </p:nvSpPr>
        <p:spPr bwMode="auto">
          <a:xfrm>
            <a:off x="79708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698" name="Oval 17"/>
          <p:cNvSpPr>
            <a:spLocks noChangeAspect="1" noChangeArrowheads="1"/>
          </p:cNvSpPr>
          <p:nvPr/>
        </p:nvSpPr>
        <p:spPr bwMode="auto">
          <a:xfrm>
            <a:off x="82756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699" name="Oval 18"/>
          <p:cNvSpPr>
            <a:spLocks noChangeAspect="1" noChangeArrowheads="1"/>
          </p:cNvSpPr>
          <p:nvPr/>
        </p:nvSpPr>
        <p:spPr bwMode="auto">
          <a:xfrm>
            <a:off x="3703639" y="1630364"/>
            <a:ext cx="274637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10</a:t>
            </a:r>
          </a:p>
        </p:txBody>
      </p:sp>
      <p:sp>
        <p:nvSpPr>
          <p:cNvPr id="71700" name="Oval 19"/>
          <p:cNvSpPr>
            <a:spLocks noChangeAspect="1" noChangeArrowheads="1"/>
          </p:cNvSpPr>
          <p:nvPr/>
        </p:nvSpPr>
        <p:spPr bwMode="auto">
          <a:xfrm>
            <a:off x="40084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701" name="Oval 20"/>
          <p:cNvSpPr>
            <a:spLocks noChangeAspect="1" noChangeArrowheads="1"/>
          </p:cNvSpPr>
          <p:nvPr/>
        </p:nvSpPr>
        <p:spPr bwMode="auto">
          <a:xfrm>
            <a:off x="43132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702" name="Oval 21"/>
          <p:cNvSpPr>
            <a:spLocks noChangeAspect="1" noChangeArrowheads="1"/>
          </p:cNvSpPr>
          <p:nvPr/>
        </p:nvSpPr>
        <p:spPr bwMode="auto">
          <a:xfrm>
            <a:off x="46180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703" name="Oval 22"/>
          <p:cNvSpPr>
            <a:spLocks noChangeAspect="1" noChangeArrowheads="1"/>
          </p:cNvSpPr>
          <p:nvPr/>
        </p:nvSpPr>
        <p:spPr bwMode="auto">
          <a:xfrm>
            <a:off x="49228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704" name="Oval 23"/>
          <p:cNvSpPr>
            <a:spLocks noChangeAspect="1" noChangeArrowheads="1"/>
          </p:cNvSpPr>
          <p:nvPr/>
        </p:nvSpPr>
        <p:spPr bwMode="auto">
          <a:xfrm>
            <a:off x="52276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705" name="Oval 24"/>
          <p:cNvSpPr>
            <a:spLocks noChangeAspect="1" noChangeArrowheads="1"/>
          </p:cNvSpPr>
          <p:nvPr/>
        </p:nvSpPr>
        <p:spPr bwMode="auto">
          <a:xfrm>
            <a:off x="55324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706" name="Oval 25"/>
          <p:cNvSpPr>
            <a:spLocks noChangeAspect="1" noChangeArrowheads="1"/>
          </p:cNvSpPr>
          <p:nvPr/>
        </p:nvSpPr>
        <p:spPr bwMode="auto">
          <a:xfrm>
            <a:off x="58372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707" name="Oval 26"/>
          <p:cNvSpPr>
            <a:spLocks noChangeAspect="1" noChangeArrowheads="1"/>
          </p:cNvSpPr>
          <p:nvPr/>
        </p:nvSpPr>
        <p:spPr bwMode="auto">
          <a:xfrm>
            <a:off x="61420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708" name="Oval 27"/>
          <p:cNvSpPr>
            <a:spLocks noChangeAspect="1" noChangeArrowheads="1"/>
          </p:cNvSpPr>
          <p:nvPr/>
        </p:nvSpPr>
        <p:spPr bwMode="auto">
          <a:xfrm>
            <a:off x="64468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709" name="Oval 28"/>
          <p:cNvSpPr>
            <a:spLocks noChangeAspect="1" noChangeArrowheads="1"/>
          </p:cNvSpPr>
          <p:nvPr/>
        </p:nvSpPr>
        <p:spPr bwMode="auto">
          <a:xfrm>
            <a:off x="67516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710" name="Oval 29"/>
          <p:cNvSpPr>
            <a:spLocks noChangeAspect="1" noChangeArrowheads="1"/>
          </p:cNvSpPr>
          <p:nvPr/>
        </p:nvSpPr>
        <p:spPr bwMode="auto">
          <a:xfrm>
            <a:off x="70564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711" name="Oval 30"/>
          <p:cNvSpPr>
            <a:spLocks noChangeAspect="1" noChangeArrowheads="1"/>
          </p:cNvSpPr>
          <p:nvPr/>
        </p:nvSpPr>
        <p:spPr bwMode="auto">
          <a:xfrm>
            <a:off x="73612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712" name="Oval 31"/>
          <p:cNvSpPr>
            <a:spLocks noChangeAspect="1" noChangeArrowheads="1"/>
          </p:cNvSpPr>
          <p:nvPr/>
        </p:nvSpPr>
        <p:spPr bwMode="auto">
          <a:xfrm>
            <a:off x="76660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713" name="Oval 32"/>
          <p:cNvSpPr>
            <a:spLocks noChangeAspect="1" noChangeArrowheads="1"/>
          </p:cNvSpPr>
          <p:nvPr/>
        </p:nvSpPr>
        <p:spPr bwMode="auto">
          <a:xfrm>
            <a:off x="79708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714" name="Oval 33"/>
          <p:cNvSpPr>
            <a:spLocks noChangeAspect="1" noChangeArrowheads="1"/>
          </p:cNvSpPr>
          <p:nvPr/>
        </p:nvSpPr>
        <p:spPr bwMode="auto">
          <a:xfrm>
            <a:off x="82756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715" name="Oval 34"/>
          <p:cNvSpPr>
            <a:spLocks noChangeAspect="1" noChangeArrowheads="1"/>
          </p:cNvSpPr>
          <p:nvPr/>
        </p:nvSpPr>
        <p:spPr bwMode="auto">
          <a:xfrm>
            <a:off x="3703639" y="1935164"/>
            <a:ext cx="274637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9</a:t>
            </a:r>
          </a:p>
        </p:txBody>
      </p:sp>
      <p:sp>
        <p:nvSpPr>
          <p:cNvPr id="71716" name="Oval 35"/>
          <p:cNvSpPr>
            <a:spLocks noChangeAspect="1" noChangeArrowheads="1"/>
          </p:cNvSpPr>
          <p:nvPr/>
        </p:nvSpPr>
        <p:spPr bwMode="auto">
          <a:xfrm>
            <a:off x="40084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717" name="Oval 36"/>
          <p:cNvSpPr>
            <a:spLocks noChangeAspect="1" noChangeArrowheads="1"/>
          </p:cNvSpPr>
          <p:nvPr/>
        </p:nvSpPr>
        <p:spPr bwMode="auto">
          <a:xfrm>
            <a:off x="43132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718" name="Oval 37"/>
          <p:cNvSpPr>
            <a:spLocks noChangeAspect="1" noChangeArrowheads="1"/>
          </p:cNvSpPr>
          <p:nvPr/>
        </p:nvSpPr>
        <p:spPr bwMode="auto">
          <a:xfrm>
            <a:off x="4618039" y="19351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719" name="Oval 38"/>
          <p:cNvSpPr>
            <a:spLocks noChangeAspect="1" noChangeArrowheads="1"/>
          </p:cNvSpPr>
          <p:nvPr/>
        </p:nvSpPr>
        <p:spPr bwMode="auto">
          <a:xfrm>
            <a:off x="49228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400" b="1"/>
          </a:p>
        </p:txBody>
      </p:sp>
      <p:sp>
        <p:nvSpPr>
          <p:cNvPr id="71720" name="Oval 39"/>
          <p:cNvSpPr>
            <a:spLocks noChangeAspect="1" noChangeArrowheads="1"/>
          </p:cNvSpPr>
          <p:nvPr/>
        </p:nvSpPr>
        <p:spPr bwMode="auto">
          <a:xfrm>
            <a:off x="52276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721" name="Oval 40"/>
          <p:cNvSpPr>
            <a:spLocks noChangeAspect="1" noChangeArrowheads="1"/>
          </p:cNvSpPr>
          <p:nvPr/>
        </p:nvSpPr>
        <p:spPr bwMode="auto">
          <a:xfrm>
            <a:off x="5532439" y="19351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722" name="Oval 41"/>
          <p:cNvSpPr>
            <a:spLocks noChangeAspect="1" noChangeArrowheads="1"/>
          </p:cNvSpPr>
          <p:nvPr/>
        </p:nvSpPr>
        <p:spPr bwMode="auto">
          <a:xfrm>
            <a:off x="58372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723" name="Oval 42"/>
          <p:cNvSpPr>
            <a:spLocks noChangeAspect="1" noChangeArrowheads="1"/>
          </p:cNvSpPr>
          <p:nvPr/>
        </p:nvSpPr>
        <p:spPr bwMode="auto">
          <a:xfrm>
            <a:off x="61420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724" name="Oval 43"/>
          <p:cNvSpPr>
            <a:spLocks noChangeAspect="1" noChangeArrowheads="1"/>
          </p:cNvSpPr>
          <p:nvPr/>
        </p:nvSpPr>
        <p:spPr bwMode="auto">
          <a:xfrm>
            <a:off x="64468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725" name="Oval 44"/>
          <p:cNvSpPr>
            <a:spLocks noChangeAspect="1" noChangeArrowheads="1"/>
          </p:cNvSpPr>
          <p:nvPr/>
        </p:nvSpPr>
        <p:spPr bwMode="auto">
          <a:xfrm>
            <a:off x="67516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726" name="Oval 45"/>
          <p:cNvSpPr>
            <a:spLocks noChangeAspect="1" noChangeArrowheads="1"/>
          </p:cNvSpPr>
          <p:nvPr/>
        </p:nvSpPr>
        <p:spPr bwMode="auto">
          <a:xfrm>
            <a:off x="7056439" y="19351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727" name="Oval 46"/>
          <p:cNvSpPr>
            <a:spLocks noChangeAspect="1" noChangeArrowheads="1"/>
          </p:cNvSpPr>
          <p:nvPr/>
        </p:nvSpPr>
        <p:spPr bwMode="auto">
          <a:xfrm>
            <a:off x="73612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400" b="1"/>
          </a:p>
        </p:txBody>
      </p:sp>
      <p:sp>
        <p:nvSpPr>
          <p:cNvPr id="71728" name="Oval 47"/>
          <p:cNvSpPr>
            <a:spLocks noChangeAspect="1" noChangeArrowheads="1"/>
          </p:cNvSpPr>
          <p:nvPr/>
        </p:nvSpPr>
        <p:spPr bwMode="auto">
          <a:xfrm>
            <a:off x="76660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729" name="Oval 48"/>
          <p:cNvSpPr>
            <a:spLocks noChangeAspect="1" noChangeArrowheads="1"/>
          </p:cNvSpPr>
          <p:nvPr/>
        </p:nvSpPr>
        <p:spPr bwMode="auto">
          <a:xfrm>
            <a:off x="7970839" y="19351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730" name="Oval 49"/>
          <p:cNvSpPr>
            <a:spLocks noChangeAspect="1" noChangeArrowheads="1"/>
          </p:cNvSpPr>
          <p:nvPr/>
        </p:nvSpPr>
        <p:spPr bwMode="auto">
          <a:xfrm>
            <a:off x="82756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731" name="Oval 50"/>
          <p:cNvSpPr>
            <a:spLocks noChangeAspect="1" noChangeArrowheads="1"/>
          </p:cNvSpPr>
          <p:nvPr/>
        </p:nvSpPr>
        <p:spPr bwMode="auto">
          <a:xfrm>
            <a:off x="3703639" y="2239964"/>
            <a:ext cx="274637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8</a:t>
            </a:r>
          </a:p>
        </p:txBody>
      </p:sp>
      <p:sp>
        <p:nvSpPr>
          <p:cNvPr id="71732" name="Oval 51"/>
          <p:cNvSpPr>
            <a:spLocks noChangeAspect="1" noChangeArrowheads="1"/>
          </p:cNvSpPr>
          <p:nvPr/>
        </p:nvSpPr>
        <p:spPr bwMode="auto">
          <a:xfrm>
            <a:off x="4008439" y="22399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733" name="Oval 52"/>
          <p:cNvSpPr>
            <a:spLocks noChangeAspect="1" noChangeArrowheads="1"/>
          </p:cNvSpPr>
          <p:nvPr/>
        </p:nvSpPr>
        <p:spPr bwMode="auto">
          <a:xfrm>
            <a:off x="4313239" y="22399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734" name="Oval 53"/>
          <p:cNvSpPr>
            <a:spLocks noChangeAspect="1" noChangeArrowheads="1"/>
          </p:cNvSpPr>
          <p:nvPr/>
        </p:nvSpPr>
        <p:spPr bwMode="auto">
          <a:xfrm>
            <a:off x="46180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735" name="Oval 54"/>
          <p:cNvSpPr>
            <a:spLocks noChangeAspect="1" noChangeArrowheads="1"/>
          </p:cNvSpPr>
          <p:nvPr/>
        </p:nvSpPr>
        <p:spPr bwMode="auto">
          <a:xfrm>
            <a:off x="4922839" y="22399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400" b="1"/>
          </a:p>
        </p:txBody>
      </p:sp>
      <p:sp>
        <p:nvSpPr>
          <p:cNvPr id="71736" name="Oval 55"/>
          <p:cNvSpPr>
            <a:spLocks noChangeAspect="1" noChangeArrowheads="1"/>
          </p:cNvSpPr>
          <p:nvPr/>
        </p:nvSpPr>
        <p:spPr bwMode="auto">
          <a:xfrm>
            <a:off x="5227639" y="22399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737" name="Oval 56"/>
          <p:cNvSpPr>
            <a:spLocks noChangeAspect="1" noChangeArrowheads="1"/>
          </p:cNvSpPr>
          <p:nvPr/>
        </p:nvSpPr>
        <p:spPr bwMode="auto">
          <a:xfrm>
            <a:off x="55324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738" name="Oval 57"/>
          <p:cNvSpPr>
            <a:spLocks noChangeAspect="1" noChangeArrowheads="1"/>
          </p:cNvSpPr>
          <p:nvPr/>
        </p:nvSpPr>
        <p:spPr bwMode="auto">
          <a:xfrm>
            <a:off x="58372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739" name="Oval 58"/>
          <p:cNvSpPr>
            <a:spLocks noChangeAspect="1" noChangeArrowheads="1"/>
          </p:cNvSpPr>
          <p:nvPr/>
        </p:nvSpPr>
        <p:spPr bwMode="auto">
          <a:xfrm>
            <a:off x="61420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740" name="Oval 59"/>
          <p:cNvSpPr>
            <a:spLocks noChangeAspect="1" noChangeArrowheads="1"/>
          </p:cNvSpPr>
          <p:nvPr/>
        </p:nvSpPr>
        <p:spPr bwMode="auto">
          <a:xfrm>
            <a:off x="64468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741" name="Oval 60"/>
          <p:cNvSpPr>
            <a:spLocks noChangeAspect="1" noChangeArrowheads="1"/>
          </p:cNvSpPr>
          <p:nvPr/>
        </p:nvSpPr>
        <p:spPr bwMode="auto">
          <a:xfrm>
            <a:off x="67516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742" name="Oval 61"/>
          <p:cNvSpPr>
            <a:spLocks noChangeAspect="1" noChangeArrowheads="1"/>
          </p:cNvSpPr>
          <p:nvPr/>
        </p:nvSpPr>
        <p:spPr bwMode="auto">
          <a:xfrm>
            <a:off x="7056439" y="22399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400" b="1"/>
          </a:p>
        </p:txBody>
      </p:sp>
      <p:sp>
        <p:nvSpPr>
          <p:cNvPr id="71743" name="Oval 62"/>
          <p:cNvSpPr>
            <a:spLocks noChangeAspect="1" noChangeArrowheads="1"/>
          </p:cNvSpPr>
          <p:nvPr/>
        </p:nvSpPr>
        <p:spPr bwMode="auto">
          <a:xfrm>
            <a:off x="7361239" y="22399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744" name="Oval 63"/>
          <p:cNvSpPr>
            <a:spLocks noChangeAspect="1" noChangeArrowheads="1"/>
          </p:cNvSpPr>
          <p:nvPr/>
        </p:nvSpPr>
        <p:spPr bwMode="auto">
          <a:xfrm>
            <a:off x="7666039" y="22399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745" name="Oval 64"/>
          <p:cNvSpPr>
            <a:spLocks noChangeAspect="1" noChangeArrowheads="1"/>
          </p:cNvSpPr>
          <p:nvPr/>
        </p:nvSpPr>
        <p:spPr bwMode="auto">
          <a:xfrm>
            <a:off x="79708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746" name="Oval 65"/>
          <p:cNvSpPr>
            <a:spLocks noChangeAspect="1" noChangeArrowheads="1"/>
          </p:cNvSpPr>
          <p:nvPr/>
        </p:nvSpPr>
        <p:spPr bwMode="auto">
          <a:xfrm>
            <a:off x="8275639" y="22399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747" name="Oval 66"/>
          <p:cNvSpPr>
            <a:spLocks noChangeAspect="1" noChangeArrowheads="1"/>
          </p:cNvSpPr>
          <p:nvPr/>
        </p:nvSpPr>
        <p:spPr bwMode="auto">
          <a:xfrm>
            <a:off x="3703639" y="2544764"/>
            <a:ext cx="274637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7</a:t>
            </a:r>
          </a:p>
        </p:txBody>
      </p:sp>
      <p:sp>
        <p:nvSpPr>
          <p:cNvPr id="71748" name="Oval 67"/>
          <p:cNvSpPr>
            <a:spLocks noChangeAspect="1" noChangeArrowheads="1"/>
          </p:cNvSpPr>
          <p:nvPr/>
        </p:nvSpPr>
        <p:spPr bwMode="auto">
          <a:xfrm>
            <a:off x="4008439" y="25447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749" name="Oval 68"/>
          <p:cNvSpPr>
            <a:spLocks noChangeAspect="1" noChangeArrowheads="1"/>
          </p:cNvSpPr>
          <p:nvPr/>
        </p:nvSpPr>
        <p:spPr bwMode="auto">
          <a:xfrm>
            <a:off x="4313239" y="25447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750" name="Oval 69"/>
          <p:cNvSpPr>
            <a:spLocks noChangeAspect="1" noChangeArrowheads="1"/>
          </p:cNvSpPr>
          <p:nvPr/>
        </p:nvSpPr>
        <p:spPr bwMode="auto">
          <a:xfrm>
            <a:off x="4618039" y="25447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751" name="Oval 70"/>
          <p:cNvSpPr>
            <a:spLocks noChangeAspect="1" noChangeArrowheads="1"/>
          </p:cNvSpPr>
          <p:nvPr/>
        </p:nvSpPr>
        <p:spPr bwMode="auto">
          <a:xfrm>
            <a:off x="4922839" y="25447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3</a:t>
            </a:r>
          </a:p>
        </p:txBody>
      </p:sp>
      <p:sp>
        <p:nvSpPr>
          <p:cNvPr id="71752" name="Oval 71"/>
          <p:cNvSpPr>
            <a:spLocks noChangeAspect="1" noChangeArrowheads="1"/>
          </p:cNvSpPr>
          <p:nvPr/>
        </p:nvSpPr>
        <p:spPr bwMode="auto">
          <a:xfrm>
            <a:off x="5227639" y="25447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753" name="Oval 72"/>
          <p:cNvSpPr>
            <a:spLocks noChangeAspect="1" noChangeArrowheads="1"/>
          </p:cNvSpPr>
          <p:nvPr/>
        </p:nvSpPr>
        <p:spPr bwMode="auto">
          <a:xfrm>
            <a:off x="5532439" y="25447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754" name="Oval 73"/>
          <p:cNvSpPr>
            <a:spLocks noChangeAspect="1" noChangeArrowheads="1"/>
          </p:cNvSpPr>
          <p:nvPr/>
        </p:nvSpPr>
        <p:spPr bwMode="auto">
          <a:xfrm>
            <a:off x="5837239" y="25447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755" name="Oval 74"/>
          <p:cNvSpPr>
            <a:spLocks noChangeAspect="1" noChangeArrowheads="1"/>
          </p:cNvSpPr>
          <p:nvPr/>
        </p:nvSpPr>
        <p:spPr bwMode="auto">
          <a:xfrm>
            <a:off x="6142039" y="25447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756" name="Oval 75"/>
          <p:cNvSpPr>
            <a:spLocks noChangeAspect="1" noChangeArrowheads="1"/>
          </p:cNvSpPr>
          <p:nvPr/>
        </p:nvSpPr>
        <p:spPr bwMode="auto">
          <a:xfrm>
            <a:off x="6446839" y="25447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757" name="Oval 76"/>
          <p:cNvSpPr>
            <a:spLocks noChangeAspect="1" noChangeArrowheads="1"/>
          </p:cNvSpPr>
          <p:nvPr/>
        </p:nvSpPr>
        <p:spPr bwMode="auto">
          <a:xfrm>
            <a:off x="6751639" y="25447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758" name="Oval 77"/>
          <p:cNvSpPr>
            <a:spLocks noChangeAspect="1" noChangeArrowheads="1"/>
          </p:cNvSpPr>
          <p:nvPr/>
        </p:nvSpPr>
        <p:spPr bwMode="auto">
          <a:xfrm>
            <a:off x="7056439" y="25447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759" name="Oval 78"/>
          <p:cNvSpPr>
            <a:spLocks noChangeAspect="1" noChangeArrowheads="1"/>
          </p:cNvSpPr>
          <p:nvPr/>
        </p:nvSpPr>
        <p:spPr bwMode="auto">
          <a:xfrm>
            <a:off x="7361239" y="25447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760" name="Oval 79"/>
          <p:cNvSpPr>
            <a:spLocks noChangeAspect="1" noChangeArrowheads="1"/>
          </p:cNvSpPr>
          <p:nvPr/>
        </p:nvSpPr>
        <p:spPr bwMode="auto">
          <a:xfrm>
            <a:off x="7666039" y="25447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761" name="Oval 80"/>
          <p:cNvSpPr>
            <a:spLocks noChangeAspect="1" noChangeArrowheads="1"/>
          </p:cNvSpPr>
          <p:nvPr/>
        </p:nvSpPr>
        <p:spPr bwMode="auto">
          <a:xfrm>
            <a:off x="7970839" y="25447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762" name="Oval 81"/>
          <p:cNvSpPr>
            <a:spLocks noChangeAspect="1" noChangeArrowheads="1"/>
          </p:cNvSpPr>
          <p:nvPr/>
        </p:nvSpPr>
        <p:spPr bwMode="auto">
          <a:xfrm>
            <a:off x="8275639" y="25447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763" name="Oval 82"/>
          <p:cNvSpPr>
            <a:spLocks noChangeAspect="1" noChangeArrowheads="1"/>
          </p:cNvSpPr>
          <p:nvPr/>
        </p:nvSpPr>
        <p:spPr bwMode="auto">
          <a:xfrm>
            <a:off x="3733800" y="28495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6</a:t>
            </a:r>
          </a:p>
        </p:txBody>
      </p:sp>
      <p:sp>
        <p:nvSpPr>
          <p:cNvPr id="71764" name="Oval 83"/>
          <p:cNvSpPr>
            <a:spLocks noChangeAspect="1" noChangeArrowheads="1"/>
          </p:cNvSpPr>
          <p:nvPr/>
        </p:nvSpPr>
        <p:spPr bwMode="auto">
          <a:xfrm>
            <a:off x="4038600" y="2849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765" name="Oval 84"/>
          <p:cNvSpPr>
            <a:spLocks noChangeAspect="1" noChangeArrowheads="1"/>
          </p:cNvSpPr>
          <p:nvPr/>
        </p:nvSpPr>
        <p:spPr bwMode="auto">
          <a:xfrm>
            <a:off x="4343400" y="2849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766" name="Oval 85"/>
          <p:cNvSpPr>
            <a:spLocks noChangeAspect="1" noChangeArrowheads="1"/>
          </p:cNvSpPr>
          <p:nvPr/>
        </p:nvSpPr>
        <p:spPr bwMode="auto">
          <a:xfrm>
            <a:off x="4648200" y="2849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767" name="Oval 86"/>
          <p:cNvSpPr>
            <a:spLocks noChangeAspect="1" noChangeArrowheads="1"/>
          </p:cNvSpPr>
          <p:nvPr/>
        </p:nvSpPr>
        <p:spPr bwMode="auto">
          <a:xfrm>
            <a:off x="4953000" y="2849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400" b="1"/>
          </a:p>
        </p:txBody>
      </p:sp>
      <p:sp>
        <p:nvSpPr>
          <p:cNvPr id="71768" name="Oval 87"/>
          <p:cNvSpPr>
            <a:spLocks noChangeAspect="1" noChangeArrowheads="1"/>
          </p:cNvSpPr>
          <p:nvPr/>
        </p:nvSpPr>
        <p:spPr bwMode="auto">
          <a:xfrm>
            <a:off x="5257800" y="2849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769" name="Oval 88"/>
          <p:cNvSpPr>
            <a:spLocks noChangeAspect="1" noChangeArrowheads="1"/>
          </p:cNvSpPr>
          <p:nvPr/>
        </p:nvSpPr>
        <p:spPr bwMode="auto">
          <a:xfrm>
            <a:off x="5562600" y="2849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770" name="Oval 89"/>
          <p:cNvSpPr>
            <a:spLocks noChangeAspect="1" noChangeArrowheads="1"/>
          </p:cNvSpPr>
          <p:nvPr/>
        </p:nvSpPr>
        <p:spPr bwMode="auto">
          <a:xfrm>
            <a:off x="5867400" y="2849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771" name="Oval 90"/>
          <p:cNvSpPr>
            <a:spLocks noChangeAspect="1" noChangeArrowheads="1"/>
          </p:cNvSpPr>
          <p:nvPr/>
        </p:nvSpPr>
        <p:spPr bwMode="auto">
          <a:xfrm>
            <a:off x="6172200" y="2849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772" name="Oval 91"/>
          <p:cNvSpPr>
            <a:spLocks noChangeAspect="1" noChangeArrowheads="1"/>
          </p:cNvSpPr>
          <p:nvPr/>
        </p:nvSpPr>
        <p:spPr bwMode="auto">
          <a:xfrm>
            <a:off x="6477000" y="2849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773" name="Oval 92"/>
          <p:cNvSpPr>
            <a:spLocks noChangeAspect="1" noChangeArrowheads="1"/>
          </p:cNvSpPr>
          <p:nvPr/>
        </p:nvSpPr>
        <p:spPr bwMode="auto">
          <a:xfrm>
            <a:off x="6781800" y="28495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2</a:t>
            </a:r>
          </a:p>
        </p:txBody>
      </p:sp>
      <p:sp>
        <p:nvSpPr>
          <p:cNvPr id="71774" name="Oval 93"/>
          <p:cNvSpPr>
            <a:spLocks noChangeAspect="1" noChangeArrowheads="1"/>
          </p:cNvSpPr>
          <p:nvPr/>
        </p:nvSpPr>
        <p:spPr bwMode="auto">
          <a:xfrm>
            <a:off x="7086600" y="28495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775" name="Oval 94"/>
          <p:cNvSpPr>
            <a:spLocks noChangeAspect="1" noChangeArrowheads="1"/>
          </p:cNvSpPr>
          <p:nvPr/>
        </p:nvSpPr>
        <p:spPr bwMode="auto">
          <a:xfrm>
            <a:off x="7391400" y="28495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776" name="Oval 95"/>
          <p:cNvSpPr>
            <a:spLocks noChangeAspect="1" noChangeArrowheads="1"/>
          </p:cNvSpPr>
          <p:nvPr/>
        </p:nvSpPr>
        <p:spPr bwMode="auto">
          <a:xfrm>
            <a:off x="7696200" y="28495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777" name="Oval 96"/>
          <p:cNvSpPr>
            <a:spLocks noChangeAspect="1" noChangeArrowheads="1"/>
          </p:cNvSpPr>
          <p:nvPr/>
        </p:nvSpPr>
        <p:spPr bwMode="auto">
          <a:xfrm>
            <a:off x="8001000" y="2849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778" name="Oval 97"/>
          <p:cNvSpPr>
            <a:spLocks noChangeAspect="1" noChangeArrowheads="1"/>
          </p:cNvSpPr>
          <p:nvPr/>
        </p:nvSpPr>
        <p:spPr bwMode="auto">
          <a:xfrm>
            <a:off x="8305800" y="2849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779" name="Oval 98"/>
          <p:cNvSpPr>
            <a:spLocks noChangeAspect="1" noChangeArrowheads="1"/>
          </p:cNvSpPr>
          <p:nvPr/>
        </p:nvSpPr>
        <p:spPr bwMode="auto">
          <a:xfrm>
            <a:off x="3733800" y="31543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5</a:t>
            </a:r>
          </a:p>
        </p:txBody>
      </p:sp>
      <p:sp>
        <p:nvSpPr>
          <p:cNvPr id="71780" name="Oval 99"/>
          <p:cNvSpPr>
            <a:spLocks noChangeAspect="1" noChangeArrowheads="1"/>
          </p:cNvSpPr>
          <p:nvPr/>
        </p:nvSpPr>
        <p:spPr bwMode="auto">
          <a:xfrm>
            <a:off x="4038600" y="3154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781" name="Oval 100"/>
          <p:cNvSpPr>
            <a:spLocks noChangeAspect="1" noChangeArrowheads="1"/>
          </p:cNvSpPr>
          <p:nvPr/>
        </p:nvSpPr>
        <p:spPr bwMode="auto">
          <a:xfrm>
            <a:off x="4343400" y="3154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782" name="Oval 101"/>
          <p:cNvSpPr>
            <a:spLocks noChangeAspect="1" noChangeArrowheads="1"/>
          </p:cNvSpPr>
          <p:nvPr/>
        </p:nvSpPr>
        <p:spPr bwMode="auto">
          <a:xfrm>
            <a:off x="4648200" y="31543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783" name="Oval 102"/>
          <p:cNvSpPr>
            <a:spLocks noChangeAspect="1" noChangeArrowheads="1"/>
          </p:cNvSpPr>
          <p:nvPr/>
        </p:nvSpPr>
        <p:spPr bwMode="auto">
          <a:xfrm>
            <a:off x="4953000" y="3154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400" b="1"/>
          </a:p>
        </p:txBody>
      </p:sp>
      <p:sp>
        <p:nvSpPr>
          <p:cNvPr id="71784" name="Oval 103"/>
          <p:cNvSpPr>
            <a:spLocks noChangeAspect="1" noChangeArrowheads="1"/>
          </p:cNvSpPr>
          <p:nvPr/>
        </p:nvSpPr>
        <p:spPr bwMode="auto">
          <a:xfrm>
            <a:off x="5257800" y="3154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785" name="Oval 104"/>
          <p:cNvSpPr>
            <a:spLocks noChangeAspect="1" noChangeArrowheads="1"/>
          </p:cNvSpPr>
          <p:nvPr/>
        </p:nvSpPr>
        <p:spPr bwMode="auto">
          <a:xfrm>
            <a:off x="5562600" y="31543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786" name="Oval 105"/>
          <p:cNvSpPr>
            <a:spLocks noChangeAspect="1" noChangeArrowheads="1"/>
          </p:cNvSpPr>
          <p:nvPr/>
        </p:nvSpPr>
        <p:spPr bwMode="auto">
          <a:xfrm>
            <a:off x="5867400" y="3154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787" name="Oval 106"/>
          <p:cNvSpPr>
            <a:spLocks noChangeAspect="1" noChangeArrowheads="1"/>
          </p:cNvSpPr>
          <p:nvPr/>
        </p:nvSpPr>
        <p:spPr bwMode="auto">
          <a:xfrm>
            <a:off x="6172200" y="3154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788" name="Oval 107"/>
          <p:cNvSpPr>
            <a:spLocks noChangeAspect="1" noChangeArrowheads="1"/>
          </p:cNvSpPr>
          <p:nvPr/>
        </p:nvSpPr>
        <p:spPr bwMode="auto">
          <a:xfrm>
            <a:off x="6477000" y="31543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789" name="Oval 108"/>
          <p:cNvSpPr>
            <a:spLocks noChangeAspect="1" noChangeArrowheads="1"/>
          </p:cNvSpPr>
          <p:nvPr/>
        </p:nvSpPr>
        <p:spPr bwMode="auto">
          <a:xfrm>
            <a:off x="6781800" y="31543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790" name="Oval 109"/>
          <p:cNvSpPr>
            <a:spLocks noChangeAspect="1" noChangeArrowheads="1"/>
          </p:cNvSpPr>
          <p:nvPr/>
        </p:nvSpPr>
        <p:spPr bwMode="auto">
          <a:xfrm>
            <a:off x="7086600" y="31543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791" name="Oval 110"/>
          <p:cNvSpPr>
            <a:spLocks noChangeAspect="1" noChangeArrowheads="1"/>
          </p:cNvSpPr>
          <p:nvPr/>
        </p:nvSpPr>
        <p:spPr bwMode="auto">
          <a:xfrm>
            <a:off x="7391400" y="31543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S</a:t>
            </a:r>
          </a:p>
        </p:txBody>
      </p:sp>
      <p:sp>
        <p:nvSpPr>
          <p:cNvPr id="71792" name="Oval 111"/>
          <p:cNvSpPr>
            <a:spLocks noChangeAspect="1" noChangeArrowheads="1"/>
          </p:cNvSpPr>
          <p:nvPr/>
        </p:nvSpPr>
        <p:spPr bwMode="auto">
          <a:xfrm>
            <a:off x="7696200" y="31543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793" name="Oval 112"/>
          <p:cNvSpPr>
            <a:spLocks noChangeAspect="1" noChangeArrowheads="1"/>
          </p:cNvSpPr>
          <p:nvPr/>
        </p:nvSpPr>
        <p:spPr bwMode="auto">
          <a:xfrm>
            <a:off x="8001000" y="31543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794" name="Oval 113"/>
          <p:cNvSpPr>
            <a:spLocks noChangeAspect="1" noChangeArrowheads="1"/>
          </p:cNvSpPr>
          <p:nvPr/>
        </p:nvSpPr>
        <p:spPr bwMode="auto">
          <a:xfrm>
            <a:off x="8305800" y="3154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795" name="Oval 114"/>
          <p:cNvSpPr>
            <a:spLocks noChangeAspect="1" noChangeArrowheads="1"/>
          </p:cNvSpPr>
          <p:nvPr/>
        </p:nvSpPr>
        <p:spPr bwMode="auto">
          <a:xfrm>
            <a:off x="3733800" y="3459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4</a:t>
            </a:r>
          </a:p>
        </p:txBody>
      </p:sp>
      <p:sp>
        <p:nvSpPr>
          <p:cNvPr id="71796" name="Oval 115"/>
          <p:cNvSpPr>
            <a:spLocks noChangeAspect="1" noChangeArrowheads="1"/>
          </p:cNvSpPr>
          <p:nvPr/>
        </p:nvSpPr>
        <p:spPr bwMode="auto">
          <a:xfrm>
            <a:off x="40386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797" name="Oval 116"/>
          <p:cNvSpPr>
            <a:spLocks noChangeAspect="1" noChangeArrowheads="1"/>
          </p:cNvSpPr>
          <p:nvPr/>
        </p:nvSpPr>
        <p:spPr bwMode="auto">
          <a:xfrm>
            <a:off x="43434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798" name="Oval 117"/>
          <p:cNvSpPr>
            <a:spLocks noChangeAspect="1" noChangeArrowheads="1"/>
          </p:cNvSpPr>
          <p:nvPr/>
        </p:nvSpPr>
        <p:spPr bwMode="auto">
          <a:xfrm>
            <a:off x="4648200" y="34591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799" name="Oval 118"/>
          <p:cNvSpPr>
            <a:spLocks noChangeAspect="1" noChangeArrowheads="1"/>
          </p:cNvSpPr>
          <p:nvPr/>
        </p:nvSpPr>
        <p:spPr bwMode="auto">
          <a:xfrm>
            <a:off x="49530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400" b="1"/>
          </a:p>
        </p:txBody>
      </p:sp>
      <p:sp>
        <p:nvSpPr>
          <p:cNvPr id="71800" name="Oval 119"/>
          <p:cNvSpPr>
            <a:spLocks noChangeAspect="1" noChangeArrowheads="1"/>
          </p:cNvSpPr>
          <p:nvPr/>
        </p:nvSpPr>
        <p:spPr bwMode="auto">
          <a:xfrm>
            <a:off x="52578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801" name="Oval 120"/>
          <p:cNvSpPr>
            <a:spLocks noChangeAspect="1" noChangeArrowheads="1"/>
          </p:cNvSpPr>
          <p:nvPr/>
        </p:nvSpPr>
        <p:spPr bwMode="auto">
          <a:xfrm>
            <a:off x="5562600" y="34591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802" name="Oval 121"/>
          <p:cNvSpPr>
            <a:spLocks noChangeAspect="1" noChangeArrowheads="1"/>
          </p:cNvSpPr>
          <p:nvPr/>
        </p:nvSpPr>
        <p:spPr bwMode="auto">
          <a:xfrm>
            <a:off x="5867400" y="34591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803" name="Oval 122"/>
          <p:cNvSpPr>
            <a:spLocks noChangeAspect="1" noChangeArrowheads="1"/>
          </p:cNvSpPr>
          <p:nvPr/>
        </p:nvSpPr>
        <p:spPr bwMode="auto">
          <a:xfrm>
            <a:off x="6172200" y="34591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804" name="Oval 123"/>
          <p:cNvSpPr>
            <a:spLocks noChangeAspect="1" noChangeArrowheads="1"/>
          </p:cNvSpPr>
          <p:nvPr/>
        </p:nvSpPr>
        <p:spPr bwMode="auto">
          <a:xfrm>
            <a:off x="6477000" y="34591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805" name="Oval 124"/>
          <p:cNvSpPr>
            <a:spLocks noChangeAspect="1" noChangeArrowheads="1"/>
          </p:cNvSpPr>
          <p:nvPr/>
        </p:nvSpPr>
        <p:spPr bwMode="auto">
          <a:xfrm>
            <a:off x="67818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</a:t>
            </a:r>
          </a:p>
        </p:txBody>
      </p:sp>
      <p:sp>
        <p:nvSpPr>
          <p:cNvPr id="71806" name="Oval 125"/>
          <p:cNvSpPr>
            <a:spLocks noChangeAspect="1" noChangeArrowheads="1"/>
          </p:cNvSpPr>
          <p:nvPr/>
        </p:nvSpPr>
        <p:spPr bwMode="auto">
          <a:xfrm>
            <a:off x="70866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807" name="Oval 126"/>
          <p:cNvSpPr>
            <a:spLocks noChangeAspect="1" noChangeArrowheads="1"/>
          </p:cNvSpPr>
          <p:nvPr/>
        </p:nvSpPr>
        <p:spPr bwMode="auto">
          <a:xfrm>
            <a:off x="73914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808" name="Oval 127"/>
          <p:cNvSpPr>
            <a:spLocks noChangeAspect="1" noChangeArrowheads="1"/>
          </p:cNvSpPr>
          <p:nvPr/>
        </p:nvSpPr>
        <p:spPr bwMode="auto">
          <a:xfrm>
            <a:off x="76962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809" name="Oval 128"/>
          <p:cNvSpPr>
            <a:spLocks noChangeAspect="1" noChangeArrowheads="1"/>
          </p:cNvSpPr>
          <p:nvPr/>
        </p:nvSpPr>
        <p:spPr bwMode="auto">
          <a:xfrm>
            <a:off x="8001000" y="34591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810" name="Oval 129"/>
          <p:cNvSpPr>
            <a:spLocks noChangeAspect="1" noChangeArrowheads="1"/>
          </p:cNvSpPr>
          <p:nvPr/>
        </p:nvSpPr>
        <p:spPr bwMode="auto">
          <a:xfrm>
            <a:off x="83058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811" name="Oval 130"/>
          <p:cNvSpPr>
            <a:spLocks noChangeAspect="1" noChangeArrowheads="1"/>
          </p:cNvSpPr>
          <p:nvPr/>
        </p:nvSpPr>
        <p:spPr bwMode="auto">
          <a:xfrm>
            <a:off x="3733800" y="37639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3</a:t>
            </a:r>
          </a:p>
        </p:txBody>
      </p:sp>
      <p:sp>
        <p:nvSpPr>
          <p:cNvPr id="71812" name="Oval 131"/>
          <p:cNvSpPr>
            <a:spLocks noChangeAspect="1" noChangeArrowheads="1"/>
          </p:cNvSpPr>
          <p:nvPr/>
        </p:nvSpPr>
        <p:spPr bwMode="auto">
          <a:xfrm>
            <a:off x="40386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813" name="Oval 132"/>
          <p:cNvSpPr>
            <a:spLocks noChangeAspect="1" noChangeArrowheads="1"/>
          </p:cNvSpPr>
          <p:nvPr/>
        </p:nvSpPr>
        <p:spPr bwMode="auto">
          <a:xfrm>
            <a:off x="43434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814" name="Oval 133"/>
          <p:cNvSpPr>
            <a:spLocks noChangeAspect="1" noChangeArrowheads="1"/>
          </p:cNvSpPr>
          <p:nvPr/>
        </p:nvSpPr>
        <p:spPr bwMode="auto">
          <a:xfrm>
            <a:off x="4648200" y="37639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815" name="Oval 134"/>
          <p:cNvSpPr>
            <a:spLocks noChangeAspect="1" noChangeArrowheads="1"/>
          </p:cNvSpPr>
          <p:nvPr/>
        </p:nvSpPr>
        <p:spPr bwMode="auto">
          <a:xfrm>
            <a:off x="49530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400" b="1"/>
          </a:p>
        </p:txBody>
      </p:sp>
      <p:sp>
        <p:nvSpPr>
          <p:cNvPr id="71816" name="Oval 135"/>
          <p:cNvSpPr>
            <a:spLocks noChangeAspect="1" noChangeArrowheads="1"/>
          </p:cNvSpPr>
          <p:nvPr/>
        </p:nvSpPr>
        <p:spPr bwMode="auto">
          <a:xfrm>
            <a:off x="52578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817" name="Oval 136"/>
          <p:cNvSpPr>
            <a:spLocks noChangeAspect="1" noChangeArrowheads="1"/>
          </p:cNvSpPr>
          <p:nvPr/>
        </p:nvSpPr>
        <p:spPr bwMode="auto">
          <a:xfrm>
            <a:off x="55626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818" name="Oval 137"/>
          <p:cNvSpPr>
            <a:spLocks noChangeAspect="1" noChangeArrowheads="1"/>
          </p:cNvSpPr>
          <p:nvPr/>
        </p:nvSpPr>
        <p:spPr bwMode="auto">
          <a:xfrm>
            <a:off x="58674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819" name="Oval 138"/>
          <p:cNvSpPr>
            <a:spLocks noChangeAspect="1" noChangeArrowheads="1"/>
          </p:cNvSpPr>
          <p:nvPr/>
        </p:nvSpPr>
        <p:spPr bwMode="auto">
          <a:xfrm>
            <a:off x="61722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820" name="Oval 139"/>
          <p:cNvSpPr>
            <a:spLocks noChangeAspect="1" noChangeArrowheads="1"/>
          </p:cNvSpPr>
          <p:nvPr/>
        </p:nvSpPr>
        <p:spPr bwMode="auto">
          <a:xfrm>
            <a:off x="64770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821" name="Oval 140"/>
          <p:cNvSpPr>
            <a:spLocks noChangeAspect="1" noChangeArrowheads="1"/>
          </p:cNvSpPr>
          <p:nvPr/>
        </p:nvSpPr>
        <p:spPr bwMode="auto">
          <a:xfrm>
            <a:off x="67818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822" name="Oval 141"/>
          <p:cNvSpPr>
            <a:spLocks noChangeAspect="1" noChangeArrowheads="1"/>
          </p:cNvSpPr>
          <p:nvPr/>
        </p:nvSpPr>
        <p:spPr bwMode="auto">
          <a:xfrm>
            <a:off x="70866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823" name="Oval 142"/>
          <p:cNvSpPr>
            <a:spLocks noChangeAspect="1" noChangeArrowheads="1"/>
          </p:cNvSpPr>
          <p:nvPr/>
        </p:nvSpPr>
        <p:spPr bwMode="auto">
          <a:xfrm>
            <a:off x="73914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824" name="Oval 143"/>
          <p:cNvSpPr>
            <a:spLocks noChangeAspect="1" noChangeArrowheads="1"/>
          </p:cNvSpPr>
          <p:nvPr/>
        </p:nvSpPr>
        <p:spPr bwMode="auto">
          <a:xfrm>
            <a:off x="76962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825" name="Oval 144"/>
          <p:cNvSpPr>
            <a:spLocks noChangeAspect="1" noChangeArrowheads="1"/>
          </p:cNvSpPr>
          <p:nvPr/>
        </p:nvSpPr>
        <p:spPr bwMode="auto">
          <a:xfrm>
            <a:off x="8001000" y="37639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826" name="Oval 145"/>
          <p:cNvSpPr>
            <a:spLocks noChangeAspect="1" noChangeArrowheads="1"/>
          </p:cNvSpPr>
          <p:nvPr/>
        </p:nvSpPr>
        <p:spPr bwMode="auto">
          <a:xfrm>
            <a:off x="83058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827" name="Oval 146"/>
          <p:cNvSpPr>
            <a:spLocks noChangeAspect="1" noChangeArrowheads="1"/>
          </p:cNvSpPr>
          <p:nvPr/>
        </p:nvSpPr>
        <p:spPr bwMode="auto">
          <a:xfrm>
            <a:off x="3733800" y="40687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2</a:t>
            </a:r>
          </a:p>
        </p:txBody>
      </p:sp>
      <p:sp>
        <p:nvSpPr>
          <p:cNvPr id="71828" name="Oval 147"/>
          <p:cNvSpPr>
            <a:spLocks noChangeAspect="1" noChangeArrowheads="1"/>
          </p:cNvSpPr>
          <p:nvPr/>
        </p:nvSpPr>
        <p:spPr bwMode="auto">
          <a:xfrm>
            <a:off x="40386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829" name="Oval 148"/>
          <p:cNvSpPr>
            <a:spLocks noChangeAspect="1" noChangeArrowheads="1"/>
          </p:cNvSpPr>
          <p:nvPr/>
        </p:nvSpPr>
        <p:spPr bwMode="auto">
          <a:xfrm>
            <a:off x="43434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830" name="Oval 149"/>
          <p:cNvSpPr>
            <a:spLocks noChangeAspect="1" noChangeArrowheads="1"/>
          </p:cNvSpPr>
          <p:nvPr/>
        </p:nvSpPr>
        <p:spPr bwMode="auto">
          <a:xfrm>
            <a:off x="4648200" y="40687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831" name="Oval 150"/>
          <p:cNvSpPr>
            <a:spLocks noChangeAspect="1" noChangeArrowheads="1"/>
          </p:cNvSpPr>
          <p:nvPr/>
        </p:nvSpPr>
        <p:spPr bwMode="auto">
          <a:xfrm>
            <a:off x="49530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400" b="1"/>
          </a:p>
        </p:txBody>
      </p:sp>
      <p:sp>
        <p:nvSpPr>
          <p:cNvPr id="71832" name="Oval 151"/>
          <p:cNvSpPr>
            <a:spLocks noChangeAspect="1" noChangeArrowheads="1"/>
          </p:cNvSpPr>
          <p:nvPr/>
        </p:nvSpPr>
        <p:spPr bwMode="auto">
          <a:xfrm>
            <a:off x="52578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833" name="Oval 152"/>
          <p:cNvSpPr>
            <a:spLocks noChangeAspect="1" noChangeArrowheads="1"/>
          </p:cNvSpPr>
          <p:nvPr/>
        </p:nvSpPr>
        <p:spPr bwMode="auto">
          <a:xfrm>
            <a:off x="55626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834" name="Oval 153"/>
          <p:cNvSpPr>
            <a:spLocks noChangeAspect="1" noChangeArrowheads="1"/>
          </p:cNvSpPr>
          <p:nvPr/>
        </p:nvSpPr>
        <p:spPr bwMode="auto">
          <a:xfrm>
            <a:off x="58674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835" name="Oval 154"/>
          <p:cNvSpPr>
            <a:spLocks noChangeAspect="1" noChangeArrowheads="1"/>
          </p:cNvSpPr>
          <p:nvPr/>
        </p:nvSpPr>
        <p:spPr bwMode="auto">
          <a:xfrm>
            <a:off x="61722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836" name="Oval 155"/>
          <p:cNvSpPr>
            <a:spLocks noChangeAspect="1" noChangeArrowheads="1"/>
          </p:cNvSpPr>
          <p:nvPr/>
        </p:nvSpPr>
        <p:spPr bwMode="auto">
          <a:xfrm>
            <a:off x="64770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837" name="Oval 156"/>
          <p:cNvSpPr>
            <a:spLocks noChangeAspect="1" noChangeArrowheads="1"/>
          </p:cNvSpPr>
          <p:nvPr/>
        </p:nvSpPr>
        <p:spPr bwMode="auto">
          <a:xfrm>
            <a:off x="67818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838" name="Oval 157"/>
          <p:cNvSpPr>
            <a:spLocks noChangeAspect="1" noChangeArrowheads="1"/>
          </p:cNvSpPr>
          <p:nvPr/>
        </p:nvSpPr>
        <p:spPr bwMode="auto">
          <a:xfrm>
            <a:off x="70866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839" name="Oval 158"/>
          <p:cNvSpPr>
            <a:spLocks noChangeAspect="1" noChangeArrowheads="1"/>
          </p:cNvSpPr>
          <p:nvPr/>
        </p:nvSpPr>
        <p:spPr bwMode="auto">
          <a:xfrm>
            <a:off x="73914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840" name="Oval 159"/>
          <p:cNvSpPr>
            <a:spLocks noChangeAspect="1" noChangeArrowheads="1"/>
          </p:cNvSpPr>
          <p:nvPr/>
        </p:nvSpPr>
        <p:spPr bwMode="auto">
          <a:xfrm>
            <a:off x="76962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841" name="Oval 160"/>
          <p:cNvSpPr>
            <a:spLocks noChangeAspect="1" noChangeArrowheads="1"/>
          </p:cNvSpPr>
          <p:nvPr/>
        </p:nvSpPr>
        <p:spPr bwMode="auto">
          <a:xfrm>
            <a:off x="8001000" y="40687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842" name="Oval 161"/>
          <p:cNvSpPr>
            <a:spLocks noChangeAspect="1" noChangeArrowheads="1"/>
          </p:cNvSpPr>
          <p:nvPr/>
        </p:nvSpPr>
        <p:spPr bwMode="auto">
          <a:xfrm>
            <a:off x="83058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843" name="Oval 162"/>
          <p:cNvSpPr>
            <a:spLocks noChangeAspect="1" noChangeArrowheads="1"/>
          </p:cNvSpPr>
          <p:nvPr/>
        </p:nvSpPr>
        <p:spPr bwMode="auto">
          <a:xfrm>
            <a:off x="3733800" y="43735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</a:t>
            </a:r>
          </a:p>
        </p:txBody>
      </p:sp>
      <p:sp>
        <p:nvSpPr>
          <p:cNvPr id="71844" name="Oval 163"/>
          <p:cNvSpPr>
            <a:spLocks noChangeAspect="1" noChangeArrowheads="1"/>
          </p:cNvSpPr>
          <p:nvPr/>
        </p:nvSpPr>
        <p:spPr bwMode="auto">
          <a:xfrm>
            <a:off x="4038600" y="4373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845" name="Oval 164"/>
          <p:cNvSpPr>
            <a:spLocks noChangeAspect="1" noChangeArrowheads="1"/>
          </p:cNvSpPr>
          <p:nvPr/>
        </p:nvSpPr>
        <p:spPr bwMode="auto">
          <a:xfrm>
            <a:off x="4343400" y="4373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846" name="Oval 165"/>
          <p:cNvSpPr>
            <a:spLocks noChangeAspect="1" noChangeArrowheads="1"/>
          </p:cNvSpPr>
          <p:nvPr/>
        </p:nvSpPr>
        <p:spPr bwMode="auto">
          <a:xfrm>
            <a:off x="46482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847" name="Oval 166"/>
          <p:cNvSpPr>
            <a:spLocks noChangeAspect="1" noChangeArrowheads="1"/>
          </p:cNvSpPr>
          <p:nvPr/>
        </p:nvSpPr>
        <p:spPr bwMode="auto">
          <a:xfrm>
            <a:off x="49530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848" name="Oval 167"/>
          <p:cNvSpPr>
            <a:spLocks noChangeAspect="1" noChangeArrowheads="1"/>
          </p:cNvSpPr>
          <p:nvPr/>
        </p:nvSpPr>
        <p:spPr bwMode="auto">
          <a:xfrm>
            <a:off x="52578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849" name="Oval 168"/>
          <p:cNvSpPr>
            <a:spLocks noChangeAspect="1" noChangeArrowheads="1"/>
          </p:cNvSpPr>
          <p:nvPr/>
        </p:nvSpPr>
        <p:spPr bwMode="auto">
          <a:xfrm>
            <a:off x="55626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850" name="Oval 169"/>
          <p:cNvSpPr>
            <a:spLocks noChangeAspect="1" noChangeArrowheads="1"/>
          </p:cNvSpPr>
          <p:nvPr/>
        </p:nvSpPr>
        <p:spPr bwMode="auto">
          <a:xfrm>
            <a:off x="58674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851" name="Oval 170"/>
          <p:cNvSpPr>
            <a:spLocks noChangeAspect="1" noChangeArrowheads="1"/>
          </p:cNvSpPr>
          <p:nvPr/>
        </p:nvSpPr>
        <p:spPr bwMode="auto">
          <a:xfrm>
            <a:off x="61722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852" name="Oval 171"/>
          <p:cNvSpPr>
            <a:spLocks noChangeAspect="1" noChangeArrowheads="1"/>
          </p:cNvSpPr>
          <p:nvPr/>
        </p:nvSpPr>
        <p:spPr bwMode="auto">
          <a:xfrm>
            <a:off x="64770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853" name="Oval 172"/>
          <p:cNvSpPr>
            <a:spLocks noChangeAspect="1" noChangeArrowheads="1"/>
          </p:cNvSpPr>
          <p:nvPr/>
        </p:nvSpPr>
        <p:spPr bwMode="auto">
          <a:xfrm>
            <a:off x="67818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854" name="Oval 173"/>
          <p:cNvSpPr>
            <a:spLocks noChangeAspect="1" noChangeArrowheads="1"/>
          </p:cNvSpPr>
          <p:nvPr/>
        </p:nvSpPr>
        <p:spPr bwMode="auto">
          <a:xfrm>
            <a:off x="70866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855" name="Oval 174"/>
          <p:cNvSpPr>
            <a:spLocks noChangeAspect="1" noChangeArrowheads="1"/>
          </p:cNvSpPr>
          <p:nvPr/>
        </p:nvSpPr>
        <p:spPr bwMode="auto">
          <a:xfrm>
            <a:off x="73914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856" name="Oval 175"/>
          <p:cNvSpPr>
            <a:spLocks noChangeAspect="1" noChangeArrowheads="1"/>
          </p:cNvSpPr>
          <p:nvPr/>
        </p:nvSpPr>
        <p:spPr bwMode="auto">
          <a:xfrm>
            <a:off x="76962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857" name="Oval 176"/>
          <p:cNvSpPr>
            <a:spLocks noChangeAspect="1" noChangeArrowheads="1"/>
          </p:cNvSpPr>
          <p:nvPr/>
        </p:nvSpPr>
        <p:spPr bwMode="auto">
          <a:xfrm>
            <a:off x="80010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858" name="Oval 177"/>
          <p:cNvSpPr>
            <a:spLocks noChangeAspect="1" noChangeArrowheads="1"/>
          </p:cNvSpPr>
          <p:nvPr/>
        </p:nvSpPr>
        <p:spPr bwMode="auto">
          <a:xfrm>
            <a:off x="8305800" y="4373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859" name="Oval 178"/>
          <p:cNvSpPr>
            <a:spLocks noChangeAspect="1" noChangeArrowheads="1"/>
          </p:cNvSpPr>
          <p:nvPr/>
        </p:nvSpPr>
        <p:spPr bwMode="auto">
          <a:xfrm>
            <a:off x="3733800" y="46783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0</a:t>
            </a:r>
          </a:p>
        </p:txBody>
      </p:sp>
      <p:sp>
        <p:nvSpPr>
          <p:cNvPr id="71860" name="Oval 179"/>
          <p:cNvSpPr>
            <a:spLocks noChangeAspect="1" noChangeArrowheads="1"/>
          </p:cNvSpPr>
          <p:nvPr/>
        </p:nvSpPr>
        <p:spPr bwMode="auto">
          <a:xfrm>
            <a:off x="40386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861" name="Oval 180"/>
          <p:cNvSpPr>
            <a:spLocks noChangeAspect="1" noChangeArrowheads="1"/>
          </p:cNvSpPr>
          <p:nvPr/>
        </p:nvSpPr>
        <p:spPr bwMode="auto">
          <a:xfrm>
            <a:off x="43434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862" name="Oval 181"/>
          <p:cNvSpPr>
            <a:spLocks noChangeAspect="1" noChangeArrowheads="1"/>
          </p:cNvSpPr>
          <p:nvPr/>
        </p:nvSpPr>
        <p:spPr bwMode="auto">
          <a:xfrm>
            <a:off x="46482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863" name="Oval 182"/>
          <p:cNvSpPr>
            <a:spLocks noChangeAspect="1" noChangeArrowheads="1"/>
          </p:cNvSpPr>
          <p:nvPr/>
        </p:nvSpPr>
        <p:spPr bwMode="auto">
          <a:xfrm>
            <a:off x="49530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864" name="Oval 183"/>
          <p:cNvSpPr>
            <a:spLocks noChangeAspect="1" noChangeArrowheads="1"/>
          </p:cNvSpPr>
          <p:nvPr/>
        </p:nvSpPr>
        <p:spPr bwMode="auto">
          <a:xfrm>
            <a:off x="52578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865" name="Oval 184"/>
          <p:cNvSpPr>
            <a:spLocks noChangeAspect="1" noChangeArrowheads="1"/>
          </p:cNvSpPr>
          <p:nvPr/>
        </p:nvSpPr>
        <p:spPr bwMode="auto">
          <a:xfrm>
            <a:off x="55626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866" name="Oval 185"/>
          <p:cNvSpPr>
            <a:spLocks noChangeAspect="1" noChangeArrowheads="1"/>
          </p:cNvSpPr>
          <p:nvPr/>
        </p:nvSpPr>
        <p:spPr bwMode="auto">
          <a:xfrm>
            <a:off x="58674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867" name="Oval 186"/>
          <p:cNvSpPr>
            <a:spLocks noChangeAspect="1" noChangeArrowheads="1"/>
          </p:cNvSpPr>
          <p:nvPr/>
        </p:nvSpPr>
        <p:spPr bwMode="auto">
          <a:xfrm>
            <a:off x="61722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868" name="Oval 187"/>
          <p:cNvSpPr>
            <a:spLocks noChangeAspect="1" noChangeArrowheads="1"/>
          </p:cNvSpPr>
          <p:nvPr/>
        </p:nvSpPr>
        <p:spPr bwMode="auto">
          <a:xfrm>
            <a:off x="64770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869" name="Oval 188"/>
          <p:cNvSpPr>
            <a:spLocks noChangeAspect="1" noChangeArrowheads="1"/>
          </p:cNvSpPr>
          <p:nvPr/>
        </p:nvSpPr>
        <p:spPr bwMode="auto">
          <a:xfrm>
            <a:off x="67818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870" name="Oval 189"/>
          <p:cNvSpPr>
            <a:spLocks noChangeAspect="1" noChangeArrowheads="1"/>
          </p:cNvSpPr>
          <p:nvPr/>
        </p:nvSpPr>
        <p:spPr bwMode="auto">
          <a:xfrm>
            <a:off x="70866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871" name="Oval 190"/>
          <p:cNvSpPr>
            <a:spLocks noChangeAspect="1" noChangeArrowheads="1"/>
          </p:cNvSpPr>
          <p:nvPr/>
        </p:nvSpPr>
        <p:spPr bwMode="auto">
          <a:xfrm>
            <a:off x="73914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872" name="Oval 191"/>
          <p:cNvSpPr>
            <a:spLocks noChangeAspect="1" noChangeArrowheads="1"/>
          </p:cNvSpPr>
          <p:nvPr/>
        </p:nvSpPr>
        <p:spPr bwMode="auto">
          <a:xfrm>
            <a:off x="76962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873" name="Oval 192"/>
          <p:cNvSpPr>
            <a:spLocks noChangeAspect="1" noChangeArrowheads="1"/>
          </p:cNvSpPr>
          <p:nvPr/>
        </p:nvSpPr>
        <p:spPr bwMode="auto">
          <a:xfrm>
            <a:off x="80010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874" name="Oval 193"/>
          <p:cNvSpPr>
            <a:spLocks noChangeAspect="1" noChangeArrowheads="1"/>
          </p:cNvSpPr>
          <p:nvPr/>
        </p:nvSpPr>
        <p:spPr bwMode="auto">
          <a:xfrm>
            <a:off x="83058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875" name="Oval 194"/>
          <p:cNvSpPr>
            <a:spLocks noChangeAspect="1" noChangeArrowheads="1"/>
          </p:cNvSpPr>
          <p:nvPr/>
        </p:nvSpPr>
        <p:spPr bwMode="auto">
          <a:xfrm>
            <a:off x="37338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400" b="1"/>
          </a:p>
        </p:txBody>
      </p:sp>
      <p:sp>
        <p:nvSpPr>
          <p:cNvPr id="71876" name="Oval 195"/>
          <p:cNvSpPr>
            <a:spLocks noChangeAspect="1" noChangeArrowheads="1"/>
          </p:cNvSpPr>
          <p:nvPr/>
        </p:nvSpPr>
        <p:spPr bwMode="auto">
          <a:xfrm>
            <a:off x="40386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0</a:t>
            </a:r>
          </a:p>
        </p:txBody>
      </p:sp>
      <p:sp>
        <p:nvSpPr>
          <p:cNvPr id="71877" name="Oval 196"/>
          <p:cNvSpPr>
            <a:spLocks noChangeAspect="1" noChangeArrowheads="1"/>
          </p:cNvSpPr>
          <p:nvPr/>
        </p:nvSpPr>
        <p:spPr bwMode="auto">
          <a:xfrm>
            <a:off x="43434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</a:t>
            </a:r>
          </a:p>
        </p:txBody>
      </p:sp>
      <p:sp>
        <p:nvSpPr>
          <p:cNvPr id="71878" name="Oval 197"/>
          <p:cNvSpPr>
            <a:spLocks noChangeAspect="1" noChangeArrowheads="1"/>
          </p:cNvSpPr>
          <p:nvPr/>
        </p:nvSpPr>
        <p:spPr bwMode="auto">
          <a:xfrm>
            <a:off x="46482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2</a:t>
            </a:r>
          </a:p>
        </p:txBody>
      </p:sp>
      <p:sp>
        <p:nvSpPr>
          <p:cNvPr id="71879" name="Oval 198"/>
          <p:cNvSpPr>
            <a:spLocks noChangeAspect="1" noChangeArrowheads="1"/>
          </p:cNvSpPr>
          <p:nvPr/>
        </p:nvSpPr>
        <p:spPr bwMode="auto">
          <a:xfrm>
            <a:off x="49530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3</a:t>
            </a:r>
          </a:p>
        </p:txBody>
      </p:sp>
      <p:sp>
        <p:nvSpPr>
          <p:cNvPr id="71880" name="Oval 199"/>
          <p:cNvSpPr>
            <a:spLocks noChangeAspect="1" noChangeArrowheads="1"/>
          </p:cNvSpPr>
          <p:nvPr/>
        </p:nvSpPr>
        <p:spPr bwMode="auto">
          <a:xfrm>
            <a:off x="52578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4</a:t>
            </a:r>
          </a:p>
        </p:txBody>
      </p:sp>
      <p:sp>
        <p:nvSpPr>
          <p:cNvPr id="71881" name="Oval 200"/>
          <p:cNvSpPr>
            <a:spLocks noChangeAspect="1" noChangeArrowheads="1"/>
          </p:cNvSpPr>
          <p:nvPr/>
        </p:nvSpPr>
        <p:spPr bwMode="auto">
          <a:xfrm>
            <a:off x="55626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5</a:t>
            </a:r>
          </a:p>
        </p:txBody>
      </p:sp>
      <p:sp>
        <p:nvSpPr>
          <p:cNvPr id="71882" name="Oval 201"/>
          <p:cNvSpPr>
            <a:spLocks noChangeAspect="1" noChangeArrowheads="1"/>
          </p:cNvSpPr>
          <p:nvPr/>
        </p:nvSpPr>
        <p:spPr bwMode="auto">
          <a:xfrm>
            <a:off x="58674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6</a:t>
            </a:r>
          </a:p>
        </p:txBody>
      </p:sp>
      <p:sp>
        <p:nvSpPr>
          <p:cNvPr id="71883" name="Oval 202"/>
          <p:cNvSpPr>
            <a:spLocks noChangeAspect="1" noChangeArrowheads="1"/>
          </p:cNvSpPr>
          <p:nvPr/>
        </p:nvSpPr>
        <p:spPr bwMode="auto">
          <a:xfrm>
            <a:off x="61722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7</a:t>
            </a:r>
          </a:p>
        </p:txBody>
      </p:sp>
      <p:sp>
        <p:nvSpPr>
          <p:cNvPr id="71884" name="Oval 203"/>
          <p:cNvSpPr>
            <a:spLocks noChangeAspect="1" noChangeArrowheads="1"/>
          </p:cNvSpPr>
          <p:nvPr/>
        </p:nvSpPr>
        <p:spPr bwMode="auto">
          <a:xfrm>
            <a:off x="64770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8</a:t>
            </a:r>
          </a:p>
        </p:txBody>
      </p:sp>
      <p:sp>
        <p:nvSpPr>
          <p:cNvPr id="71885" name="Oval 204"/>
          <p:cNvSpPr>
            <a:spLocks noChangeAspect="1" noChangeArrowheads="1"/>
          </p:cNvSpPr>
          <p:nvPr/>
        </p:nvSpPr>
        <p:spPr bwMode="auto">
          <a:xfrm>
            <a:off x="67818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9</a:t>
            </a:r>
          </a:p>
        </p:txBody>
      </p:sp>
      <p:sp>
        <p:nvSpPr>
          <p:cNvPr id="71886" name="Oval 205"/>
          <p:cNvSpPr>
            <a:spLocks noChangeAspect="1" noChangeArrowheads="1"/>
          </p:cNvSpPr>
          <p:nvPr/>
        </p:nvSpPr>
        <p:spPr bwMode="auto">
          <a:xfrm>
            <a:off x="70866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10</a:t>
            </a:r>
          </a:p>
        </p:txBody>
      </p:sp>
      <p:sp>
        <p:nvSpPr>
          <p:cNvPr id="71887" name="Oval 206"/>
          <p:cNvSpPr>
            <a:spLocks noChangeAspect="1" noChangeArrowheads="1"/>
          </p:cNvSpPr>
          <p:nvPr/>
        </p:nvSpPr>
        <p:spPr bwMode="auto">
          <a:xfrm>
            <a:off x="73914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11</a:t>
            </a:r>
          </a:p>
        </p:txBody>
      </p:sp>
      <p:sp>
        <p:nvSpPr>
          <p:cNvPr id="71888" name="Oval 207"/>
          <p:cNvSpPr>
            <a:spLocks noChangeAspect="1" noChangeArrowheads="1"/>
          </p:cNvSpPr>
          <p:nvPr/>
        </p:nvSpPr>
        <p:spPr bwMode="auto">
          <a:xfrm>
            <a:off x="76962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12</a:t>
            </a:r>
          </a:p>
        </p:txBody>
      </p:sp>
      <p:sp>
        <p:nvSpPr>
          <p:cNvPr id="71889" name="Oval 208"/>
          <p:cNvSpPr>
            <a:spLocks noChangeAspect="1" noChangeArrowheads="1"/>
          </p:cNvSpPr>
          <p:nvPr/>
        </p:nvSpPr>
        <p:spPr bwMode="auto">
          <a:xfrm>
            <a:off x="80010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13</a:t>
            </a:r>
          </a:p>
        </p:txBody>
      </p:sp>
      <p:sp>
        <p:nvSpPr>
          <p:cNvPr id="71890" name="Oval 209"/>
          <p:cNvSpPr>
            <a:spLocks noChangeAspect="1" noChangeArrowheads="1"/>
          </p:cNvSpPr>
          <p:nvPr/>
        </p:nvSpPr>
        <p:spPr bwMode="auto">
          <a:xfrm>
            <a:off x="83058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14</a:t>
            </a:r>
          </a:p>
        </p:txBody>
      </p:sp>
      <p:graphicFrame>
        <p:nvGraphicFramePr>
          <p:cNvPr id="58578" name="Group 210"/>
          <p:cNvGraphicFramePr>
            <a:graphicFrameLocks noGrp="1"/>
          </p:cNvGraphicFramePr>
          <p:nvPr/>
        </p:nvGraphicFramePr>
        <p:xfrm>
          <a:off x="9067800" y="2362200"/>
          <a:ext cx="457200" cy="1828800"/>
        </p:xfrm>
        <a:graphic>
          <a:graphicData uri="http://schemas.openxmlformats.org/drawingml/2006/table">
            <a:tbl>
              <a:tblPr/>
              <a:tblGrid>
                <a:gridCol w="457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3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71906" name="Text Box 228"/>
          <p:cNvSpPr txBox="1">
            <a:spLocks noChangeArrowheads="1"/>
          </p:cNvSpPr>
          <p:nvPr/>
        </p:nvSpPr>
        <p:spPr bwMode="auto">
          <a:xfrm>
            <a:off x="1866900" y="228600"/>
            <a:ext cx="8458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 b="1">
                <a:solidFill>
                  <a:schemeClr val="accent2"/>
                </a:solidFill>
              </a:rPr>
              <a:t>Span Flood-Fill</a:t>
            </a:r>
            <a:r>
              <a:rPr lang="en-US" altLang="en-US" b="1">
                <a:solidFill>
                  <a:schemeClr val="accent2"/>
                </a:solidFill>
              </a:rPr>
              <a:t> Algorithm (</a:t>
            </a:r>
            <a:r>
              <a:rPr lang="en-US" altLang="en-US" b="1">
                <a:solidFill>
                  <a:srgbClr val="FF0000"/>
                </a:solidFill>
              </a:rPr>
              <a:t>example</a:t>
            </a:r>
            <a:r>
              <a:rPr lang="en-US" altLang="en-US" b="1">
                <a:solidFill>
                  <a:schemeClr val="accent2"/>
                </a:solidFill>
              </a:rPr>
              <a:t>)</a:t>
            </a:r>
            <a:endParaRPr lang="en-US" altLang="en-US" sz="2800"/>
          </a:p>
        </p:txBody>
      </p:sp>
    </p:spTree>
    <p:extLst>
      <p:ext uri="{BB962C8B-B14F-4D97-AF65-F5344CB8AC3E}">
        <p14:creationId xmlns:p14="http://schemas.microsoft.com/office/powerpoint/2010/main" val="3192992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D3F184B-C536-4079-9B5E-ECDAC15198BF}" type="slidenum">
              <a:rPr lang="en-US" altLang="en-US" sz="1400"/>
              <a:pPr>
                <a:spcBef>
                  <a:spcPct val="0"/>
                </a:spcBef>
                <a:buFontTx/>
                <a:buNone/>
              </a:pPr>
              <a:t>30</a:t>
            </a:fld>
            <a:endParaRPr lang="en-US" altLang="en-US" sz="1400"/>
          </a:p>
        </p:txBody>
      </p:sp>
      <p:sp>
        <p:nvSpPr>
          <p:cNvPr id="72707" name="Oval 2"/>
          <p:cNvSpPr>
            <a:spLocks noChangeAspect="1" noChangeArrowheads="1"/>
          </p:cNvSpPr>
          <p:nvPr/>
        </p:nvSpPr>
        <p:spPr bwMode="auto">
          <a:xfrm>
            <a:off x="3703639" y="1325564"/>
            <a:ext cx="274637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11</a:t>
            </a:r>
          </a:p>
        </p:txBody>
      </p:sp>
      <p:sp>
        <p:nvSpPr>
          <p:cNvPr id="72708" name="Oval 3"/>
          <p:cNvSpPr>
            <a:spLocks noChangeAspect="1" noChangeArrowheads="1"/>
          </p:cNvSpPr>
          <p:nvPr/>
        </p:nvSpPr>
        <p:spPr bwMode="auto">
          <a:xfrm>
            <a:off x="40084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709" name="Oval 4"/>
          <p:cNvSpPr>
            <a:spLocks noChangeAspect="1" noChangeArrowheads="1"/>
          </p:cNvSpPr>
          <p:nvPr/>
        </p:nvSpPr>
        <p:spPr bwMode="auto">
          <a:xfrm>
            <a:off x="43132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710" name="Oval 5"/>
          <p:cNvSpPr>
            <a:spLocks noChangeAspect="1" noChangeArrowheads="1"/>
          </p:cNvSpPr>
          <p:nvPr/>
        </p:nvSpPr>
        <p:spPr bwMode="auto">
          <a:xfrm>
            <a:off x="46180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711" name="Oval 6"/>
          <p:cNvSpPr>
            <a:spLocks noChangeAspect="1" noChangeArrowheads="1"/>
          </p:cNvSpPr>
          <p:nvPr/>
        </p:nvSpPr>
        <p:spPr bwMode="auto">
          <a:xfrm>
            <a:off x="49228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712" name="Oval 7"/>
          <p:cNvSpPr>
            <a:spLocks noChangeAspect="1" noChangeArrowheads="1"/>
          </p:cNvSpPr>
          <p:nvPr/>
        </p:nvSpPr>
        <p:spPr bwMode="auto">
          <a:xfrm>
            <a:off x="52276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713" name="Oval 8"/>
          <p:cNvSpPr>
            <a:spLocks noChangeAspect="1" noChangeArrowheads="1"/>
          </p:cNvSpPr>
          <p:nvPr/>
        </p:nvSpPr>
        <p:spPr bwMode="auto">
          <a:xfrm>
            <a:off x="55324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714" name="Oval 9"/>
          <p:cNvSpPr>
            <a:spLocks noChangeAspect="1" noChangeArrowheads="1"/>
          </p:cNvSpPr>
          <p:nvPr/>
        </p:nvSpPr>
        <p:spPr bwMode="auto">
          <a:xfrm>
            <a:off x="58372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715" name="Oval 10"/>
          <p:cNvSpPr>
            <a:spLocks noChangeAspect="1" noChangeArrowheads="1"/>
          </p:cNvSpPr>
          <p:nvPr/>
        </p:nvSpPr>
        <p:spPr bwMode="auto">
          <a:xfrm>
            <a:off x="61420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716" name="Oval 11"/>
          <p:cNvSpPr>
            <a:spLocks noChangeAspect="1" noChangeArrowheads="1"/>
          </p:cNvSpPr>
          <p:nvPr/>
        </p:nvSpPr>
        <p:spPr bwMode="auto">
          <a:xfrm>
            <a:off x="64468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717" name="Oval 12"/>
          <p:cNvSpPr>
            <a:spLocks noChangeAspect="1" noChangeArrowheads="1"/>
          </p:cNvSpPr>
          <p:nvPr/>
        </p:nvSpPr>
        <p:spPr bwMode="auto">
          <a:xfrm>
            <a:off x="67516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718" name="Oval 13"/>
          <p:cNvSpPr>
            <a:spLocks noChangeAspect="1" noChangeArrowheads="1"/>
          </p:cNvSpPr>
          <p:nvPr/>
        </p:nvSpPr>
        <p:spPr bwMode="auto">
          <a:xfrm>
            <a:off x="70564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719" name="Oval 14"/>
          <p:cNvSpPr>
            <a:spLocks noChangeAspect="1" noChangeArrowheads="1"/>
          </p:cNvSpPr>
          <p:nvPr/>
        </p:nvSpPr>
        <p:spPr bwMode="auto">
          <a:xfrm>
            <a:off x="73612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720" name="Oval 15"/>
          <p:cNvSpPr>
            <a:spLocks noChangeAspect="1" noChangeArrowheads="1"/>
          </p:cNvSpPr>
          <p:nvPr/>
        </p:nvSpPr>
        <p:spPr bwMode="auto">
          <a:xfrm>
            <a:off x="76660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721" name="Oval 16"/>
          <p:cNvSpPr>
            <a:spLocks noChangeAspect="1" noChangeArrowheads="1"/>
          </p:cNvSpPr>
          <p:nvPr/>
        </p:nvSpPr>
        <p:spPr bwMode="auto">
          <a:xfrm>
            <a:off x="79708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722" name="Oval 17"/>
          <p:cNvSpPr>
            <a:spLocks noChangeAspect="1" noChangeArrowheads="1"/>
          </p:cNvSpPr>
          <p:nvPr/>
        </p:nvSpPr>
        <p:spPr bwMode="auto">
          <a:xfrm>
            <a:off x="82756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723" name="Oval 18"/>
          <p:cNvSpPr>
            <a:spLocks noChangeAspect="1" noChangeArrowheads="1"/>
          </p:cNvSpPr>
          <p:nvPr/>
        </p:nvSpPr>
        <p:spPr bwMode="auto">
          <a:xfrm>
            <a:off x="3703639" y="1630364"/>
            <a:ext cx="274637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10</a:t>
            </a:r>
          </a:p>
        </p:txBody>
      </p:sp>
      <p:sp>
        <p:nvSpPr>
          <p:cNvPr id="72724" name="Oval 19"/>
          <p:cNvSpPr>
            <a:spLocks noChangeAspect="1" noChangeArrowheads="1"/>
          </p:cNvSpPr>
          <p:nvPr/>
        </p:nvSpPr>
        <p:spPr bwMode="auto">
          <a:xfrm>
            <a:off x="40084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725" name="Oval 20"/>
          <p:cNvSpPr>
            <a:spLocks noChangeAspect="1" noChangeArrowheads="1"/>
          </p:cNvSpPr>
          <p:nvPr/>
        </p:nvSpPr>
        <p:spPr bwMode="auto">
          <a:xfrm>
            <a:off x="43132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726" name="Oval 21"/>
          <p:cNvSpPr>
            <a:spLocks noChangeAspect="1" noChangeArrowheads="1"/>
          </p:cNvSpPr>
          <p:nvPr/>
        </p:nvSpPr>
        <p:spPr bwMode="auto">
          <a:xfrm>
            <a:off x="46180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727" name="Oval 22"/>
          <p:cNvSpPr>
            <a:spLocks noChangeAspect="1" noChangeArrowheads="1"/>
          </p:cNvSpPr>
          <p:nvPr/>
        </p:nvSpPr>
        <p:spPr bwMode="auto">
          <a:xfrm>
            <a:off x="49228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728" name="Oval 23"/>
          <p:cNvSpPr>
            <a:spLocks noChangeAspect="1" noChangeArrowheads="1"/>
          </p:cNvSpPr>
          <p:nvPr/>
        </p:nvSpPr>
        <p:spPr bwMode="auto">
          <a:xfrm>
            <a:off x="52276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729" name="Oval 24"/>
          <p:cNvSpPr>
            <a:spLocks noChangeAspect="1" noChangeArrowheads="1"/>
          </p:cNvSpPr>
          <p:nvPr/>
        </p:nvSpPr>
        <p:spPr bwMode="auto">
          <a:xfrm>
            <a:off x="55324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730" name="Oval 25"/>
          <p:cNvSpPr>
            <a:spLocks noChangeAspect="1" noChangeArrowheads="1"/>
          </p:cNvSpPr>
          <p:nvPr/>
        </p:nvSpPr>
        <p:spPr bwMode="auto">
          <a:xfrm>
            <a:off x="58372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731" name="Oval 26"/>
          <p:cNvSpPr>
            <a:spLocks noChangeAspect="1" noChangeArrowheads="1"/>
          </p:cNvSpPr>
          <p:nvPr/>
        </p:nvSpPr>
        <p:spPr bwMode="auto">
          <a:xfrm>
            <a:off x="61420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732" name="Oval 27"/>
          <p:cNvSpPr>
            <a:spLocks noChangeAspect="1" noChangeArrowheads="1"/>
          </p:cNvSpPr>
          <p:nvPr/>
        </p:nvSpPr>
        <p:spPr bwMode="auto">
          <a:xfrm>
            <a:off x="64468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733" name="Oval 28"/>
          <p:cNvSpPr>
            <a:spLocks noChangeAspect="1" noChangeArrowheads="1"/>
          </p:cNvSpPr>
          <p:nvPr/>
        </p:nvSpPr>
        <p:spPr bwMode="auto">
          <a:xfrm>
            <a:off x="67516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734" name="Oval 29"/>
          <p:cNvSpPr>
            <a:spLocks noChangeAspect="1" noChangeArrowheads="1"/>
          </p:cNvSpPr>
          <p:nvPr/>
        </p:nvSpPr>
        <p:spPr bwMode="auto">
          <a:xfrm>
            <a:off x="70564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735" name="Oval 30"/>
          <p:cNvSpPr>
            <a:spLocks noChangeAspect="1" noChangeArrowheads="1"/>
          </p:cNvSpPr>
          <p:nvPr/>
        </p:nvSpPr>
        <p:spPr bwMode="auto">
          <a:xfrm>
            <a:off x="73612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736" name="Oval 31"/>
          <p:cNvSpPr>
            <a:spLocks noChangeAspect="1" noChangeArrowheads="1"/>
          </p:cNvSpPr>
          <p:nvPr/>
        </p:nvSpPr>
        <p:spPr bwMode="auto">
          <a:xfrm>
            <a:off x="76660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737" name="Oval 32"/>
          <p:cNvSpPr>
            <a:spLocks noChangeAspect="1" noChangeArrowheads="1"/>
          </p:cNvSpPr>
          <p:nvPr/>
        </p:nvSpPr>
        <p:spPr bwMode="auto">
          <a:xfrm>
            <a:off x="79708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738" name="Oval 33"/>
          <p:cNvSpPr>
            <a:spLocks noChangeAspect="1" noChangeArrowheads="1"/>
          </p:cNvSpPr>
          <p:nvPr/>
        </p:nvSpPr>
        <p:spPr bwMode="auto">
          <a:xfrm>
            <a:off x="82756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739" name="Oval 34"/>
          <p:cNvSpPr>
            <a:spLocks noChangeAspect="1" noChangeArrowheads="1"/>
          </p:cNvSpPr>
          <p:nvPr/>
        </p:nvSpPr>
        <p:spPr bwMode="auto">
          <a:xfrm>
            <a:off x="3703639" y="1935164"/>
            <a:ext cx="274637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9</a:t>
            </a:r>
          </a:p>
        </p:txBody>
      </p:sp>
      <p:sp>
        <p:nvSpPr>
          <p:cNvPr id="72740" name="Oval 35"/>
          <p:cNvSpPr>
            <a:spLocks noChangeAspect="1" noChangeArrowheads="1"/>
          </p:cNvSpPr>
          <p:nvPr/>
        </p:nvSpPr>
        <p:spPr bwMode="auto">
          <a:xfrm>
            <a:off x="40084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741" name="Oval 36"/>
          <p:cNvSpPr>
            <a:spLocks noChangeAspect="1" noChangeArrowheads="1"/>
          </p:cNvSpPr>
          <p:nvPr/>
        </p:nvSpPr>
        <p:spPr bwMode="auto">
          <a:xfrm>
            <a:off x="43132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742" name="Oval 37"/>
          <p:cNvSpPr>
            <a:spLocks noChangeAspect="1" noChangeArrowheads="1"/>
          </p:cNvSpPr>
          <p:nvPr/>
        </p:nvSpPr>
        <p:spPr bwMode="auto">
          <a:xfrm>
            <a:off x="4618039" y="19351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743" name="Oval 38"/>
          <p:cNvSpPr>
            <a:spLocks noChangeAspect="1" noChangeArrowheads="1"/>
          </p:cNvSpPr>
          <p:nvPr/>
        </p:nvSpPr>
        <p:spPr bwMode="auto">
          <a:xfrm>
            <a:off x="49228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400" b="1"/>
          </a:p>
        </p:txBody>
      </p:sp>
      <p:sp>
        <p:nvSpPr>
          <p:cNvPr id="72744" name="Oval 39"/>
          <p:cNvSpPr>
            <a:spLocks noChangeAspect="1" noChangeArrowheads="1"/>
          </p:cNvSpPr>
          <p:nvPr/>
        </p:nvSpPr>
        <p:spPr bwMode="auto">
          <a:xfrm>
            <a:off x="52276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745" name="Oval 40"/>
          <p:cNvSpPr>
            <a:spLocks noChangeAspect="1" noChangeArrowheads="1"/>
          </p:cNvSpPr>
          <p:nvPr/>
        </p:nvSpPr>
        <p:spPr bwMode="auto">
          <a:xfrm>
            <a:off x="5532439" y="19351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746" name="Oval 41"/>
          <p:cNvSpPr>
            <a:spLocks noChangeAspect="1" noChangeArrowheads="1"/>
          </p:cNvSpPr>
          <p:nvPr/>
        </p:nvSpPr>
        <p:spPr bwMode="auto">
          <a:xfrm>
            <a:off x="58372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747" name="Oval 42"/>
          <p:cNvSpPr>
            <a:spLocks noChangeAspect="1" noChangeArrowheads="1"/>
          </p:cNvSpPr>
          <p:nvPr/>
        </p:nvSpPr>
        <p:spPr bwMode="auto">
          <a:xfrm>
            <a:off x="61420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748" name="Oval 43"/>
          <p:cNvSpPr>
            <a:spLocks noChangeAspect="1" noChangeArrowheads="1"/>
          </p:cNvSpPr>
          <p:nvPr/>
        </p:nvSpPr>
        <p:spPr bwMode="auto">
          <a:xfrm>
            <a:off x="64468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749" name="Oval 44"/>
          <p:cNvSpPr>
            <a:spLocks noChangeAspect="1" noChangeArrowheads="1"/>
          </p:cNvSpPr>
          <p:nvPr/>
        </p:nvSpPr>
        <p:spPr bwMode="auto">
          <a:xfrm>
            <a:off x="67516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750" name="Oval 45"/>
          <p:cNvSpPr>
            <a:spLocks noChangeAspect="1" noChangeArrowheads="1"/>
          </p:cNvSpPr>
          <p:nvPr/>
        </p:nvSpPr>
        <p:spPr bwMode="auto">
          <a:xfrm>
            <a:off x="7056439" y="19351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751" name="Oval 46"/>
          <p:cNvSpPr>
            <a:spLocks noChangeAspect="1" noChangeArrowheads="1"/>
          </p:cNvSpPr>
          <p:nvPr/>
        </p:nvSpPr>
        <p:spPr bwMode="auto">
          <a:xfrm>
            <a:off x="73612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400" b="1"/>
          </a:p>
        </p:txBody>
      </p:sp>
      <p:sp>
        <p:nvSpPr>
          <p:cNvPr id="72752" name="Oval 47"/>
          <p:cNvSpPr>
            <a:spLocks noChangeAspect="1" noChangeArrowheads="1"/>
          </p:cNvSpPr>
          <p:nvPr/>
        </p:nvSpPr>
        <p:spPr bwMode="auto">
          <a:xfrm>
            <a:off x="76660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753" name="Oval 48"/>
          <p:cNvSpPr>
            <a:spLocks noChangeAspect="1" noChangeArrowheads="1"/>
          </p:cNvSpPr>
          <p:nvPr/>
        </p:nvSpPr>
        <p:spPr bwMode="auto">
          <a:xfrm>
            <a:off x="7970839" y="19351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754" name="Oval 49"/>
          <p:cNvSpPr>
            <a:spLocks noChangeAspect="1" noChangeArrowheads="1"/>
          </p:cNvSpPr>
          <p:nvPr/>
        </p:nvSpPr>
        <p:spPr bwMode="auto">
          <a:xfrm>
            <a:off x="82756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755" name="Oval 50"/>
          <p:cNvSpPr>
            <a:spLocks noChangeAspect="1" noChangeArrowheads="1"/>
          </p:cNvSpPr>
          <p:nvPr/>
        </p:nvSpPr>
        <p:spPr bwMode="auto">
          <a:xfrm>
            <a:off x="3703639" y="2239964"/>
            <a:ext cx="274637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8</a:t>
            </a:r>
          </a:p>
        </p:txBody>
      </p:sp>
      <p:sp>
        <p:nvSpPr>
          <p:cNvPr id="72756" name="Oval 51"/>
          <p:cNvSpPr>
            <a:spLocks noChangeAspect="1" noChangeArrowheads="1"/>
          </p:cNvSpPr>
          <p:nvPr/>
        </p:nvSpPr>
        <p:spPr bwMode="auto">
          <a:xfrm>
            <a:off x="4008439" y="22399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757" name="Oval 52"/>
          <p:cNvSpPr>
            <a:spLocks noChangeAspect="1" noChangeArrowheads="1"/>
          </p:cNvSpPr>
          <p:nvPr/>
        </p:nvSpPr>
        <p:spPr bwMode="auto">
          <a:xfrm>
            <a:off x="4313239" y="22399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758" name="Oval 53"/>
          <p:cNvSpPr>
            <a:spLocks noChangeAspect="1" noChangeArrowheads="1"/>
          </p:cNvSpPr>
          <p:nvPr/>
        </p:nvSpPr>
        <p:spPr bwMode="auto">
          <a:xfrm>
            <a:off x="46180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759" name="Oval 54"/>
          <p:cNvSpPr>
            <a:spLocks noChangeAspect="1" noChangeArrowheads="1"/>
          </p:cNvSpPr>
          <p:nvPr/>
        </p:nvSpPr>
        <p:spPr bwMode="auto">
          <a:xfrm>
            <a:off x="4922839" y="22399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5</a:t>
            </a:r>
          </a:p>
        </p:txBody>
      </p:sp>
      <p:sp>
        <p:nvSpPr>
          <p:cNvPr id="72760" name="Oval 55"/>
          <p:cNvSpPr>
            <a:spLocks noChangeAspect="1" noChangeArrowheads="1"/>
          </p:cNvSpPr>
          <p:nvPr/>
        </p:nvSpPr>
        <p:spPr bwMode="auto">
          <a:xfrm>
            <a:off x="5227639" y="22399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761" name="Oval 56"/>
          <p:cNvSpPr>
            <a:spLocks noChangeAspect="1" noChangeArrowheads="1"/>
          </p:cNvSpPr>
          <p:nvPr/>
        </p:nvSpPr>
        <p:spPr bwMode="auto">
          <a:xfrm>
            <a:off x="55324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762" name="Oval 57"/>
          <p:cNvSpPr>
            <a:spLocks noChangeAspect="1" noChangeArrowheads="1"/>
          </p:cNvSpPr>
          <p:nvPr/>
        </p:nvSpPr>
        <p:spPr bwMode="auto">
          <a:xfrm>
            <a:off x="58372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763" name="Oval 58"/>
          <p:cNvSpPr>
            <a:spLocks noChangeAspect="1" noChangeArrowheads="1"/>
          </p:cNvSpPr>
          <p:nvPr/>
        </p:nvSpPr>
        <p:spPr bwMode="auto">
          <a:xfrm>
            <a:off x="61420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764" name="Oval 59"/>
          <p:cNvSpPr>
            <a:spLocks noChangeAspect="1" noChangeArrowheads="1"/>
          </p:cNvSpPr>
          <p:nvPr/>
        </p:nvSpPr>
        <p:spPr bwMode="auto">
          <a:xfrm>
            <a:off x="64468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765" name="Oval 60"/>
          <p:cNvSpPr>
            <a:spLocks noChangeAspect="1" noChangeArrowheads="1"/>
          </p:cNvSpPr>
          <p:nvPr/>
        </p:nvSpPr>
        <p:spPr bwMode="auto">
          <a:xfrm>
            <a:off x="67516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766" name="Oval 61"/>
          <p:cNvSpPr>
            <a:spLocks noChangeAspect="1" noChangeArrowheads="1"/>
          </p:cNvSpPr>
          <p:nvPr/>
        </p:nvSpPr>
        <p:spPr bwMode="auto">
          <a:xfrm>
            <a:off x="7056439" y="22399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6</a:t>
            </a:r>
          </a:p>
        </p:txBody>
      </p:sp>
      <p:sp>
        <p:nvSpPr>
          <p:cNvPr id="72767" name="Oval 62"/>
          <p:cNvSpPr>
            <a:spLocks noChangeAspect="1" noChangeArrowheads="1"/>
          </p:cNvSpPr>
          <p:nvPr/>
        </p:nvSpPr>
        <p:spPr bwMode="auto">
          <a:xfrm>
            <a:off x="7361239" y="22399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768" name="Oval 63"/>
          <p:cNvSpPr>
            <a:spLocks noChangeAspect="1" noChangeArrowheads="1"/>
          </p:cNvSpPr>
          <p:nvPr/>
        </p:nvSpPr>
        <p:spPr bwMode="auto">
          <a:xfrm>
            <a:off x="7666039" y="22399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769" name="Oval 64"/>
          <p:cNvSpPr>
            <a:spLocks noChangeAspect="1" noChangeArrowheads="1"/>
          </p:cNvSpPr>
          <p:nvPr/>
        </p:nvSpPr>
        <p:spPr bwMode="auto">
          <a:xfrm>
            <a:off x="79708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770" name="Oval 65"/>
          <p:cNvSpPr>
            <a:spLocks noChangeAspect="1" noChangeArrowheads="1"/>
          </p:cNvSpPr>
          <p:nvPr/>
        </p:nvSpPr>
        <p:spPr bwMode="auto">
          <a:xfrm>
            <a:off x="8275639" y="22399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771" name="Oval 66"/>
          <p:cNvSpPr>
            <a:spLocks noChangeAspect="1" noChangeArrowheads="1"/>
          </p:cNvSpPr>
          <p:nvPr/>
        </p:nvSpPr>
        <p:spPr bwMode="auto">
          <a:xfrm>
            <a:off x="3703639" y="2544764"/>
            <a:ext cx="274637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7</a:t>
            </a:r>
          </a:p>
        </p:txBody>
      </p:sp>
      <p:sp>
        <p:nvSpPr>
          <p:cNvPr id="72772" name="Oval 67"/>
          <p:cNvSpPr>
            <a:spLocks noChangeAspect="1" noChangeArrowheads="1"/>
          </p:cNvSpPr>
          <p:nvPr/>
        </p:nvSpPr>
        <p:spPr bwMode="auto">
          <a:xfrm>
            <a:off x="4008439" y="25447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773" name="Oval 68"/>
          <p:cNvSpPr>
            <a:spLocks noChangeAspect="1" noChangeArrowheads="1"/>
          </p:cNvSpPr>
          <p:nvPr/>
        </p:nvSpPr>
        <p:spPr bwMode="auto">
          <a:xfrm>
            <a:off x="4313239" y="25447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774" name="Oval 69"/>
          <p:cNvSpPr>
            <a:spLocks noChangeAspect="1" noChangeArrowheads="1"/>
          </p:cNvSpPr>
          <p:nvPr/>
        </p:nvSpPr>
        <p:spPr bwMode="auto">
          <a:xfrm>
            <a:off x="4618039" y="25447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775" name="Oval 70"/>
          <p:cNvSpPr>
            <a:spLocks noChangeAspect="1" noChangeArrowheads="1"/>
          </p:cNvSpPr>
          <p:nvPr/>
        </p:nvSpPr>
        <p:spPr bwMode="auto">
          <a:xfrm>
            <a:off x="49228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3</a:t>
            </a:r>
          </a:p>
        </p:txBody>
      </p:sp>
      <p:sp>
        <p:nvSpPr>
          <p:cNvPr id="72776" name="Oval 71"/>
          <p:cNvSpPr>
            <a:spLocks noChangeAspect="1" noChangeArrowheads="1"/>
          </p:cNvSpPr>
          <p:nvPr/>
        </p:nvSpPr>
        <p:spPr bwMode="auto">
          <a:xfrm>
            <a:off x="52276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777" name="Oval 72"/>
          <p:cNvSpPr>
            <a:spLocks noChangeAspect="1" noChangeArrowheads="1"/>
          </p:cNvSpPr>
          <p:nvPr/>
        </p:nvSpPr>
        <p:spPr bwMode="auto">
          <a:xfrm>
            <a:off x="55324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778" name="Oval 73"/>
          <p:cNvSpPr>
            <a:spLocks noChangeAspect="1" noChangeArrowheads="1"/>
          </p:cNvSpPr>
          <p:nvPr/>
        </p:nvSpPr>
        <p:spPr bwMode="auto">
          <a:xfrm>
            <a:off x="58372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779" name="Oval 74"/>
          <p:cNvSpPr>
            <a:spLocks noChangeAspect="1" noChangeArrowheads="1"/>
          </p:cNvSpPr>
          <p:nvPr/>
        </p:nvSpPr>
        <p:spPr bwMode="auto">
          <a:xfrm>
            <a:off x="61420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780" name="Oval 75"/>
          <p:cNvSpPr>
            <a:spLocks noChangeAspect="1" noChangeArrowheads="1"/>
          </p:cNvSpPr>
          <p:nvPr/>
        </p:nvSpPr>
        <p:spPr bwMode="auto">
          <a:xfrm>
            <a:off x="64468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781" name="Oval 76"/>
          <p:cNvSpPr>
            <a:spLocks noChangeAspect="1" noChangeArrowheads="1"/>
          </p:cNvSpPr>
          <p:nvPr/>
        </p:nvSpPr>
        <p:spPr bwMode="auto">
          <a:xfrm>
            <a:off x="67516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782" name="Oval 77"/>
          <p:cNvSpPr>
            <a:spLocks noChangeAspect="1" noChangeArrowheads="1"/>
          </p:cNvSpPr>
          <p:nvPr/>
        </p:nvSpPr>
        <p:spPr bwMode="auto">
          <a:xfrm>
            <a:off x="70564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783" name="Oval 78"/>
          <p:cNvSpPr>
            <a:spLocks noChangeAspect="1" noChangeArrowheads="1"/>
          </p:cNvSpPr>
          <p:nvPr/>
        </p:nvSpPr>
        <p:spPr bwMode="auto">
          <a:xfrm>
            <a:off x="73612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784" name="Oval 79"/>
          <p:cNvSpPr>
            <a:spLocks noChangeAspect="1" noChangeArrowheads="1"/>
          </p:cNvSpPr>
          <p:nvPr/>
        </p:nvSpPr>
        <p:spPr bwMode="auto">
          <a:xfrm>
            <a:off x="76660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785" name="Oval 80"/>
          <p:cNvSpPr>
            <a:spLocks noChangeAspect="1" noChangeArrowheads="1"/>
          </p:cNvSpPr>
          <p:nvPr/>
        </p:nvSpPr>
        <p:spPr bwMode="auto">
          <a:xfrm>
            <a:off x="7970839" y="25447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786" name="Oval 81"/>
          <p:cNvSpPr>
            <a:spLocks noChangeAspect="1" noChangeArrowheads="1"/>
          </p:cNvSpPr>
          <p:nvPr/>
        </p:nvSpPr>
        <p:spPr bwMode="auto">
          <a:xfrm>
            <a:off x="8275639" y="25447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787" name="Oval 82"/>
          <p:cNvSpPr>
            <a:spLocks noChangeAspect="1" noChangeArrowheads="1"/>
          </p:cNvSpPr>
          <p:nvPr/>
        </p:nvSpPr>
        <p:spPr bwMode="auto">
          <a:xfrm>
            <a:off x="3733800" y="28495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6</a:t>
            </a:r>
          </a:p>
        </p:txBody>
      </p:sp>
      <p:sp>
        <p:nvSpPr>
          <p:cNvPr id="72788" name="Oval 83"/>
          <p:cNvSpPr>
            <a:spLocks noChangeAspect="1" noChangeArrowheads="1"/>
          </p:cNvSpPr>
          <p:nvPr/>
        </p:nvSpPr>
        <p:spPr bwMode="auto">
          <a:xfrm>
            <a:off x="4038600" y="2849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789" name="Oval 84"/>
          <p:cNvSpPr>
            <a:spLocks noChangeAspect="1" noChangeArrowheads="1"/>
          </p:cNvSpPr>
          <p:nvPr/>
        </p:nvSpPr>
        <p:spPr bwMode="auto">
          <a:xfrm>
            <a:off x="4343400" y="2849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790" name="Oval 85"/>
          <p:cNvSpPr>
            <a:spLocks noChangeAspect="1" noChangeArrowheads="1"/>
          </p:cNvSpPr>
          <p:nvPr/>
        </p:nvSpPr>
        <p:spPr bwMode="auto">
          <a:xfrm>
            <a:off x="4648200" y="2849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791" name="Oval 86"/>
          <p:cNvSpPr>
            <a:spLocks noChangeAspect="1" noChangeArrowheads="1"/>
          </p:cNvSpPr>
          <p:nvPr/>
        </p:nvSpPr>
        <p:spPr bwMode="auto">
          <a:xfrm>
            <a:off x="4953000" y="2849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4</a:t>
            </a:r>
          </a:p>
        </p:txBody>
      </p:sp>
      <p:sp>
        <p:nvSpPr>
          <p:cNvPr id="72792" name="Oval 87"/>
          <p:cNvSpPr>
            <a:spLocks noChangeAspect="1" noChangeArrowheads="1"/>
          </p:cNvSpPr>
          <p:nvPr/>
        </p:nvSpPr>
        <p:spPr bwMode="auto">
          <a:xfrm>
            <a:off x="5257800" y="2849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793" name="Oval 88"/>
          <p:cNvSpPr>
            <a:spLocks noChangeAspect="1" noChangeArrowheads="1"/>
          </p:cNvSpPr>
          <p:nvPr/>
        </p:nvSpPr>
        <p:spPr bwMode="auto">
          <a:xfrm>
            <a:off x="5562600" y="2849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794" name="Oval 89"/>
          <p:cNvSpPr>
            <a:spLocks noChangeAspect="1" noChangeArrowheads="1"/>
          </p:cNvSpPr>
          <p:nvPr/>
        </p:nvSpPr>
        <p:spPr bwMode="auto">
          <a:xfrm>
            <a:off x="5867400" y="2849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795" name="Oval 90"/>
          <p:cNvSpPr>
            <a:spLocks noChangeAspect="1" noChangeArrowheads="1"/>
          </p:cNvSpPr>
          <p:nvPr/>
        </p:nvSpPr>
        <p:spPr bwMode="auto">
          <a:xfrm>
            <a:off x="6172200" y="2849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796" name="Oval 91"/>
          <p:cNvSpPr>
            <a:spLocks noChangeAspect="1" noChangeArrowheads="1"/>
          </p:cNvSpPr>
          <p:nvPr/>
        </p:nvSpPr>
        <p:spPr bwMode="auto">
          <a:xfrm>
            <a:off x="6477000" y="2849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797" name="Oval 92"/>
          <p:cNvSpPr>
            <a:spLocks noChangeAspect="1" noChangeArrowheads="1"/>
          </p:cNvSpPr>
          <p:nvPr/>
        </p:nvSpPr>
        <p:spPr bwMode="auto">
          <a:xfrm>
            <a:off x="6781800" y="28495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2</a:t>
            </a:r>
          </a:p>
        </p:txBody>
      </p:sp>
      <p:sp>
        <p:nvSpPr>
          <p:cNvPr id="72798" name="Oval 93"/>
          <p:cNvSpPr>
            <a:spLocks noChangeAspect="1" noChangeArrowheads="1"/>
          </p:cNvSpPr>
          <p:nvPr/>
        </p:nvSpPr>
        <p:spPr bwMode="auto">
          <a:xfrm>
            <a:off x="7086600" y="28495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799" name="Oval 94"/>
          <p:cNvSpPr>
            <a:spLocks noChangeAspect="1" noChangeArrowheads="1"/>
          </p:cNvSpPr>
          <p:nvPr/>
        </p:nvSpPr>
        <p:spPr bwMode="auto">
          <a:xfrm>
            <a:off x="7391400" y="28495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800" name="Oval 95"/>
          <p:cNvSpPr>
            <a:spLocks noChangeAspect="1" noChangeArrowheads="1"/>
          </p:cNvSpPr>
          <p:nvPr/>
        </p:nvSpPr>
        <p:spPr bwMode="auto">
          <a:xfrm>
            <a:off x="7696200" y="28495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801" name="Oval 96"/>
          <p:cNvSpPr>
            <a:spLocks noChangeAspect="1" noChangeArrowheads="1"/>
          </p:cNvSpPr>
          <p:nvPr/>
        </p:nvSpPr>
        <p:spPr bwMode="auto">
          <a:xfrm>
            <a:off x="8001000" y="2849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802" name="Oval 97"/>
          <p:cNvSpPr>
            <a:spLocks noChangeAspect="1" noChangeArrowheads="1"/>
          </p:cNvSpPr>
          <p:nvPr/>
        </p:nvSpPr>
        <p:spPr bwMode="auto">
          <a:xfrm>
            <a:off x="8305800" y="2849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803" name="Oval 98"/>
          <p:cNvSpPr>
            <a:spLocks noChangeAspect="1" noChangeArrowheads="1"/>
          </p:cNvSpPr>
          <p:nvPr/>
        </p:nvSpPr>
        <p:spPr bwMode="auto">
          <a:xfrm>
            <a:off x="3733800" y="31543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5</a:t>
            </a:r>
          </a:p>
        </p:txBody>
      </p:sp>
      <p:sp>
        <p:nvSpPr>
          <p:cNvPr id="72804" name="Oval 99"/>
          <p:cNvSpPr>
            <a:spLocks noChangeAspect="1" noChangeArrowheads="1"/>
          </p:cNvSpPr>
          <p:nvPr/>
        </p:nvSpPr>
        <p:spPr bwMode="auto">
          <a:xfrm>
            <a:off x="4038600" y="3154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805" name="Oval 100"/>
          <p:cNvSpPr>
            <a:spLocks noChangeAspect="1" noChangeArrowheads="1"/>
          </p:cNvSpPr>
          <p:nvPr/>
        </p:nvSpPr>
        <p:spPr bwMode="auto">
          <a:xfrm>
            <a:off x="4343400" y="3154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806" name="Oval 101"/>
          <p:cNvSpPr>
            <a:spLocks noChangeAspect="1" noChangeArrowheads="1"/>
          </p:cNvSpPr>
          <p:nvPr/>
        </p:nvSpPr>
        <p:spPr bwMode="auto">
          <a:xfrm>
            <a:off x="4648200" y="31543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807" name="Oval 102"/>
          <p:cNvSpPr>
            <a:spLocks noChangeAspect="1" noChangeArrowheads="1"/>
          </p:cNvSpPr>
          <p:nvPr/>
        </p:nvSpPr>
        <p:spPr bwMode="auto">
          <a:xfrm>
            <a:off x="4953000" y="3154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400" b="1"/>
          </a:p>
        </p:txBody>
      </p:sp>
      <p:sp>
        <p:nvSpPr>
          <p:cNvPr id="72808" name="Oval 103"/>
          <p:cNvSpPr>
            <a:spLocks noChangeAspect="1" noChangeArrowheads="1"/>
          </p:cNvSpPr>
          <p:nvPr/>
        </p:nvSpPr>
        <p:spPr bwMode="auto">
          <a:xfrm>
            <a:off x="5257800" y="3154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809" name="Oval 104"/>
          <p:cNvSpPr>
            <a:spLocks noChangeAspect="1" noChangeArrowheads="1"/>
          </p:cNvSpPr>
          <p:nvPr/>
        </p:nvSpPr>
        <p:spPr bwMode="auto">
          <a:xfrm>
            <a:off x="5562600" y="31543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810" name="Oval 105"/>
          <p:cNvSpPr>
            <a:spLocks noChangeAspect="1" noChangeArrowheads="1"/>
          </p:cNvSpPr>
          <p:nvPr/>
        </p:nvSpPr>
        <p:spPr bwMode="auto">
          <a:xfrm>
            <a:off x="5867400" y="3154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811" name="Oval 106"/>
          <p:cNvSpPr>
            <a:spLocks noChangeAspect="1" noChangeArrowheads="1"/>
          </p:cNvSpPr>
          <p:nvPr/>
        </p:nvSpPr>
        <p:spPr bwMode="auto">
          <a:xfrm>
            <a:off x="6172200" y="3154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812" name="Oval 107"/>
          <p:cNvSpPr>
            <a:spLocks noChangeAspect="1" noChangeArrowheads="1"/>
          </p:cNvSpPr>
          <p:nvPr/>
        </p:nvSpPr>
        <p:spPr bwMode="auto">
          <a:xfrm>
            <a:off x="6477000" y="31543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813" name="Oval 108"/>
          <p:cNvSpPr>
            <a:spLocks noChangeAspect="1" noChangeArrowheads="1"/>
          </p:cNvSpPr>
          <p:nvPr/>
        </p:nvSpPr>
        <p:spPr bwMode="auto">
          <a:xfrm>
            <a:off x="6781800" y="31543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814" name="Oval 109"/>
          <p:cNvSpPr>
            <a:spLocks noChangeAspect="1" noChangeArrowheads="1"/>
          </p:cNvSpPr>
          <p:nvPr/>
        </p:nvSpPr>
        <p:spPr bwMode="auto">
          <a:xfrm>
            <a:off x="7086600" y="31543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815" name="Oval 110"/>
          <p:cNvSpPr>
            <a:spLocks noChangeAspect="1" noChangeArrowheads="1"/>
          </p:cNvSpPr>
          <p:nvPr/>
        </p:nvSpPr>
        <p:spPr bwMode="auto">
          <a:xfrm>
            <a:off x="7391400" y="31543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S</a:t>
            </a:r>
          </a:p>
        </p:txBody>
      </p:sp>
      <p:sp>
        <p:nvSpPr>
          <p:cNvPr id="72816" name="Oval 111"/>
          <p:cNvSpPr>
            <a:spLocks noChangeAspect="1" noChangeArrowheads="1"/>
          </p:cNvSpPr>
          <p:nvPr/>
        </p:nvSpPr>
        <p:spPr bwMode="auto">
          <a:xfrm>
            <a:off x="7696200" y="31543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817" name="Oval 112"/>
          <p:cNvSpPr>
            <a:spLocks noChangeAspect="1" noChangeArrowheads="1"/>
          </p:cNvSpPr>
          <p:nvPr/>
        </p:nvSpPr>
        <p:spPr bwMode="auto">
          <a:xfrm>
            <a:off x="8001000" y="31543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818" name="Oval 113"/>
          <p:cNvSpPr>
            <a:spLocks noChangeAspect="1" noChangeArrowheads="1"/>
          </p:cNvSpPr>
          <p:nvPr/>
        </p:nvSpPr>
        <p:spPr bwMode="auto">
          <a:xfrm>
            <a:off x="8305800" y="3154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819" name="Oval 114"/>
          <p:cNvSpPr>
            <a:spLocks noChangeAspect="1" noChangeArrowheads="1"/>
          </p:cNvSpPr>
          <p:nvPr/>
        </p:nvSpPr>
        <p:spPr bwMode="auto">
          <a:xfrm>
            <a:off x="3733800" y="3459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4</a:t>
            </a:r>
          </a:p>
        </p:txBody>
      </p:sp>
      <p:sp>
        <p:nvSpPr>
          <p:cNvPr id="72820" name="Oval 115"/>
          <p:cNvSpPr>
            <a:spLocks noChangeAspect="1" noChangeArrowheads="1"/>
          </p:cNvSpPr>
          <p:nvPr/>
        </p:nvSpPr>
        <p:spPr bwMode="auto">
          <a:xfrm>
            <a:off x="40386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821" name="Oval 116"/>
          <p:cNvSpPr>
            <a:spLocks noChangeAspect="1" noChangeArrowheads="1"/>
          </p:cNvSpPr>
          <p:nvPr/>
        </p:nvSpPr>
        <p:spPr bwMode="auto">
          <a:xfrm>
            <a:off x="43434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822" name="Oval 117"/>
          <p:cNvSpPr>
            <a:spLocks noChangeAspect="1" noChangeArrowheads="1"/>
          </p:cNvSpPr>
          <p:nvPr/>
        </p:nvSpPr>
        <p:spPr bwMode="auto">
          <a:xfrm>
            <a:off x="4648200" y="34591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823" name="Oval 118"/>
          <p:cNvSpPr>
            <a:spLocks noChangeAspect="1" noChangeArrowheads="1"/>
          </p:cNvSpPr>
          <p:nvPr/>
        </p:nvSpPr>
        <p:spPr bwMode="auto">
          <a:xfrm>
            <a:off x="49530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400" b="1"/>
          </a:p>
        </p:txBody>
      </p:sp>
      <p:sp>
        <p:nvSpPr>
          <p:cNvPr id="72824" name="Oval 119"/>
          <p:cNvSpPr>
            <a:spLocks noChangeAspect="1" noChangeArrowheads="1"/>
          </p:cNvSpPr>
          <p:nvPr/>
        </p:nvSpPr>
        <p:spPr bwMode="auto">
          <a:xfrm>
            <a:off x="52578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825" name="Oval 120"/>
          <p:cNvSpPr>
            <a:spLocks noChangeAspect="1" noChangeArrowheads="1"/>
          </p:cNvSpPr>
          <p:nvPr/>
        </p:nvSpPr>
        <p:spPr bwMode="auto">
          <a:xfrm>
            <a:off x="5562600" y="34591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826" name="Oval 121"/>
          <p:cNvSpPr>
            <a:spLocks noChangeAspect="1" noChangeArrowheads="1"/>
          </p:cNvSpPr>
          <p:nvPr/>
        </p:nvSpPr>
        <p:spPr bwMode="auto">
          <a:xfrm>
            <a:off x="5867400" y="34591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827" name="Oval 122"/>
          <p:cNvSpPr>
            <a:spLocks noChangeAspect="1" noChangeArrowheads="1"/>
          </p:cNvSpPr>
          <p:nvPr/>
        </p:nvSpPr>
        <p:spPr bwMode="auto">
          <a:xfrm>
            <a:off x="6172200" y="34591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828" name="Oval 123"/>
          <p:cNvSpPr>
            <a:spLocks noChangeAspect="1" noChangeArrowheads="1"/>
          </p:cNvSpPr>
          <p:nvPr/>
        </p:nvSpPr>
        <p:spPr bwMode="auto">
          <a:xfrm>
            <a:off x="6477000" y="34591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829" name="Oval 124"/>
          <p:cNvSpPr>
            <a:spLocks noChangeAspect="1" noChangeArrowheads="1"/>
          </p:cNvSpPr>
          <p:nvPr/>
        </p:nvSpPr>
        <p:spPr bwMode="auto">
          <a:xfrm>
            <a:off x="67818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</a:t>
            </a:r>
          </a:p>
        </p:txBody>
      </p:sp>
      <p:sp>
        <p:nvSpPr>
          <p:cNvPr id="72830" name="Oval 125"/>
          <p:cNvSpPr>
            <a:spLocks noChangeAspect="1" noChangeArrowheads="1"/>
          </p:cNvSpPr>
          <p:nvPr/>
        </p:nvSpPr>
        <p:spPr bwMode="auto">
          <a:xfrm>
            <a:off x="70866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831" name="Oval 126"/>
          <p:cNvSpPr>
            <a:spLocks noChangeAspect="1" noChangeArrowheads="1"/>
          </p:cNvSpPr>
          <p:nvPr/>
        </p:nvSpPr>
        <p:spPr bwMode="auto">
          <a:xfrm>
            <a:off x="73914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832" name="Oval 127"/>
          <p:cNvSpPr>
            <a:spLocks noChangeAspect="1" noChangeArrowheads="1"/>
          </p:cNvSpPr>
          <p:nvPr/>
        </p:nvSpPr>
        <p:spPr bwMode="auto">
          <a:xfrm>
            <a:off x="76962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833" name="Oval 128"/>
          <p:cNvSpPr>
            <a:spLocks noChangeAspect="1" noChangeArrowheads="1"/>
          </p:cNvSpPr>
          <p:nvPr/>
        </p:nvSpPr>
        <p:spPr bwMode="auto">
          <a:xfrm>
            <a:off x="8001000" y="34591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834" name="Oval 129"/>
          <p:cNvSpPr>
            <a:spLocks noChangeAspect="1" noChangeArrowheads="1"/>
          </p:cNvSpPr>
          <p:nvPr/>
        </p:nvSpPr>
        <p:spPr bwMode="auto">
          <a:xfrm>
            <a:off x="83058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835" name="Oval 130"/>
          <p:cNvSpPr>
            <a:spLocks noChangeAspect="1" noChangeArrowheads="1"/>
          </p:cNvSpPr>
          <p:nvPr/>
        </p:nvSpPr>
        <p:spPr bwMode="auto">
          <a:xfrm>
            <a:off x="3733800" y="37639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3</a:t>
            </a:r>
          </a:p>
        </p:txBody>
      </p:sp>
      <p:sp>
        <p:nvSpPr>
          <p:cNvPr id="72836" name="Oval 131"/>
          <p:cNvSpPr>
            <a:spLocks noChangeAspect="1" noChangeArrowheads="1"/>
          </p:cNvSpPr>
          <p:nvPr/>
        </p:nvSpPr>
        <p:spPr bwMode="auto">
          <a:xfrm>
            <a:off x="40386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837" name="Oval 132"/>
          <p:cNvSpPr>
            <a:spLocks noChangeAspect="1" noChangeArrowheads="1"/>
          </p:cNvSpPr>
          <p:nvPr/>
        </p:nvSpPr>
        <p:spPr bwMode="auto">
          <a:xfrm>
            <a:off x="43434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838" name="Oval 133"/>
          <p:cNvSpPr>
            <a:spLocks noChangeAspect="1" noChangeArrowheads="1"/>
          </p:cNvSpPr>
          <p:nvPr/>
        </p:nvSpPr>
        <p:spPr bwMode="auto">
          <a:xfrm>
            <a:off x="4648200" y="37639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839" name="Oval 134"/>
          <p:cNvSpPr>
            <a:spLocks noChangeAspect="1" noChangeArrowheads="1"/>
          </p:cNvSpPr>
          <p:nvPr/>
        </p:nvSpPr>
        <p:spPr bwMode="auto">
          <a:xfrm>
            <a:off x="49530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400" b="1"/>
          </a:p>
        </p:txBody>
      </p:sp>
      <p:sp>
        <p:nvSpPr>
          <p:cNvPr id="72840" name="Oval 135"/>
          <p:cNvSpPr>
            <a:spLocks noChangeAspect="1" noChangeArrowheads="1"/>
          </p:cNvSpPr>
          <p:nvPr/>
        </p:nvSpPr>
        <p:spPr bwMode="auto">
          <a:xfrm>
            <a:off x="52578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841" name="Oval 136"/>
          <p:cNvSpPr>
            <a:spLocks noChangeAspect="1" noChangeArrowheads="1"/>
          </p:cNvSpPr>
          <p:nvPr/>
        </p:nvSpPr>
        <p:spPr bwMode="auto">
          <a:xfrm>
            <a:off x="55626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842" name="Oval 137"/>
          <p:cNvSpPr>
            <a:spLocks noChangeAspect="1" noChangeArrowheads="1"/>
          </p:cNvSpPr>
          <p:nvPr/>
        </p:nvSpPr>
        <p:spPr bwMode="auto">
          <a:xfrm>
            <a:off x="58674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843" name="Oval 138"/>
          <p:cNvSpPr>
            <a:spLocks noChangeAspect="1" noChangeArrowheads="1"/>
          </p:cNvSpPr>
          <p:nvPr/>
        </p:nvSpPr>
        <p:spPr bwMode="auto">
          <a:xfrm>
            <a:off x="61722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844" name="Oval 139"/>
          <p:cNvSpPr>
            <a:spLocks noChangeAspect="1" noChangeArrowheads="1"/>
          </p:cNvSpPr>
          <p:nvPr/>
        </p:nvSpPr>
        <p:spPr bwMode="auto">
          <a:xfrm>
            <a:off x="64770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845" name="Oval 140"/>
          <p:cNvSpPr>
            <a:spLocks noChangeAspect="1" noChangeArrowheads="1"/>
          </p:cNvSpPr>
          <p:nvPr/>
        </p:nvSpPr>
        <p:spPr bwMode="auto">
          <a:xfrm>
            <a:off x="67818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846" name="Oval 141"/>
          <p:cNvSpPr>
            <a:spLocks noChangeAspect="1" noChangeArrowheads="1"/>
          </p:cNvSpPr>
          <p:nvPr/>
        </p:nvSpPr>
        <p:spPr bwMode="auto">
          <a:xfrm>
            <a:off x="70866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847" name="Oval 142"/>
          <p:cNvSpPr>
            <a:spLocks noChangeAspect="1" noChangeArrowheads="1"/>
          </p:cNvSpPr>
          <p:nvPr/>
        </p:nvSpPr>
        <p:spPr bwMode="auto">
          <a:xfrm>
            <a:off x="73914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848" name="Oval 143"/>
          <p:cNvSpPr>
            <a:spLocks noChangeAspect="1" noChangeArrowheads="1"/>
          </p:cNvSpPr>
          <p:nvPr/>
        </p:nvSpPr>
        <p:spPr bwMode="auto">
          <a:xfrm>
            <a:off x="76962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849" name="Oval 144"/>
          <p:cNvSpPr>
            <a:spLocks noChangeAspect="1" noChangeArrowheads="1"/>
          </p:cNvSpPr>
          <p:nvPr/>
        </p:nvSpPr>
        <p:spPr bwMode="auto">
          <a:xfrm>
            <a:off x="8001000" y="37639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850" name="Oval 145"/>
          <p:cNvSpPr>
            <a:spLocks noChangeAspect="1" noChangeArrowheads="1"/>
          </p:cNvSpPr>
          <p:nvPr/>
        </p:nvSpPr>
        <p:spPr bwMode="auto">
          <a:xfrm>
            <a:off x="83058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851" name="Oval 146"/>
          <p:cNvSpPr>
            <a:spLocks noChangeAspect="1" noChangeArrowheads="1"/>
          </p:cNvSpPr>
          <p:nvPr/>
        </p:nvSpPr>
        <p:spPr bwMode="auto">
          <a:xfrm>
            <a:off x="3733800" y="40687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2</a:t>
            </a:r>
          </a:p>
        </p:txBody>
      </p:sp>
      <p:sp>
        <p:nvSpPr>
          <p:cNvPr id="72852" name="Oval 147"/>
          <p:cNvSpPr>
            <a:spLocks noChangeAspect="1" noChangeArrowheads="1"/>
          </p:cNvSpPr>
          <p:nvPr/>
        </p:nvSpPr>
        <p:spPr bwMode="auto">
          <a:xfrm>
            <a:off x="40386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853" name="Oval 148"/>
          <p:cNvSpPr>
            <a:spLocks noChangeAspect="1" noChangeArrowheads="1"/>
          </p:cNvSpPr>
          <p:nvPr/>
        </p:nvSpPr>
        <p:spPr bwMode="auto">
          <a:xfrm>
            <a:off x="43434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854" name="Oval 149"/>
          <p:cNvSpPr>
            <a:spLocks noChangeAspect="1" noChangeArrowheads="1"/>
          </p:cNvSpPr>
          <p:nvPr/>
        </p:nvSpPr>
        <p:spPr bwMode="auto">
          <a:xfrm>
            <a:off x="4648200" y="40687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855" name="Oval 150"/>
          <p:cNvSpPr>
            <a:spLocks noChangeAspect="1" noChangeArrowheads="1"/>
          </p:cNvSpPr>
          <p:nvPr/>
        </p:nvSpPr>
        <p:spPr bwMode="auto">
          <a:xfrm>
            <a:off x="49530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400" b="1"/>
          </a:p>
        </p:txBody>
      </p:sp>
      <p:sp>
        <p:nvSpPr>
          <p:cNvPr id="72856" name="Oval 151"/>
          <p:cNvSpPr>
            <a:spLocks noChangeAspect="1" noChangeArrowheads="1"/>
          </p:cNvSpPr>
          <p:nvPr/>
        </p:nvSpPr>
        <p:spPr bwMode="auto">
          <a:xfrm>
            <a:off x="52578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857" name="Oval 152"/>
          <p:cNvSpPr>
            <a:spLocks noChangeAspect="1" noChangeArrowheads="1"/>
          </p:cNvSpPr>
          <p:nvPr/>
        </p:nvSpPr>
        <p:spPr bwMode="auto">
          <a:xfrm>
            <a:off x="55626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858" name="Oval 153"/>
          <p:cNvSpPr>
            <a:spLocks noChangeAspect="1" noChangeArrowheads="1"/>
          </p:cNvSpPr>
          <p:nvPr/>
        </p:nvSpPr>
        <p:spPr bwMode="auto">
          <a:xfrm>
            <a:off x="58674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859" name="Oval 154"/>
          <p:cNvSpPr>
            <a:spLocks noChangeAspect="1" noChangeArrowheads="1"/>
          </p:cNvSpPr>
          <p:nvPr/>
        </p:nvSpPr>
        <p:spPr bwMode="auto">
          <a:xfrm>
            <a:off x="61722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860" name="Oval 155"/>
          <p:cNvSpPr>
            <a:spLocks noChangeAspect="1" noChangeArrowheads="1"/>
          </p:cNvSpPr>
          <p:nvPr/>
        </p:nvSpPr>
        <p:spPr bwMode="auto">
          <a:xfrm>
            <a:off x="64770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861" name="Oval 156"/>
          <p:cNvSpPr>
            <a:spLocks noChangeAspect="1" noChangeArrowheads="1"/>
          </p:cNvSpPr>
          <p:nvPr/>
        </p:nvSpPr>
        <p:spPr bwMode="auto">
          <a:xfrm>
            <a:off x="67818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862" name="Oval 157"/>
          <p:cNvSpPr>
            <a:spLocks noChangeAspect="1" noChangeArrowheads="1"/>
          </p:cNvSpPr>
          <p:nvPr/>
        </p:nvSpPr>
        <p:spPr bwMode="auto">
          <a:xfrm>
            <a:off x="70866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863" name="Oval 158"/>
          <p:cNvSpPr>
            <a:spLocks noChangeAspect="1" noChangeArrowheads="1"/>
          </p:cNvSpPr>
          <p:nvPr/>
        </p:nvSpPr>
        <p:spPr bwMode="auto">
          <a:xfrm>
            <a:off x="73914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864" name="Oval 159"/>
          <p:cNvSpPr>
            <a:spLocks noChangeAspect="1" noChangeArrowheads="1"/>
          </p:cNvSpPr>
          <p:nvPr/>
        </p:nvSpPr>
        <p:spPr bwMode="auto">
          <a:xfrm>
            <a:off x="76962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865" name="Oval 160"/>
          <p:cNvSpPr>
            <a:spLocks noChangeAspect="1" noChangeArrowheads="1"/>
          </p:cNvSpPr>
          <p:nvPr/>
        </p:nvSpPr>
        <p:spPr bwMode="auto">
          <a:xfrm>
            <a:off x="8001000" y="40687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866" name="Oval 161"/>
          <p:cNvSpPr>
            <a:spLocks noChangeAspect="1" noChangeArrowheads="1"/>
          </p:cNvSpPr>
          <p:nvPr/>
        </p:nvSpPr>
        <p:spPr bwMode="auto">
          <a:xfrm>
            <a:off x="83058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867" name="Oval 162"/>
          <p:cNvSpPr>
            <a:spLocks noChangeAspect="1" noChangeArrowheads="1"/>
          </p:cNvSpPr>
          <p:nvPr/>
        </p:nvSpPr>
        <p:spPr bwMode="auto">
          <a:xfrm>
            <a:off x="3733800" y="43735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</a:t>
            </a:r>
          </a:p>
        </p:txBody>
      </p:sp>
      <p:sp>
        <p:nvSpPr>
          <p:cNvPr id="72868" name="Oval 163"/>
          <p:cNvSpPr>
            <a:spLocks noChangeAspect="1" noChangeArrowheads="1"/>
          </p:cNvSpPr>
          <p:nvPr/>
        </p:nvSpPr>
        <p:spPr bwMode="auto">
          <a:xfrm>
            <a:off x="4038600" y="4373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869" name="Oval 164"/>
          <p:cNvSpPr>
            <a:spLocks noChangeAspect="1" noChangeArrowheads="1"/>
          </p:cNvSpPr>
          <p:nvPr/>
        </p:nvSpPr>
        <p:spPr bwMode="auto">
          <a:xfrm>
            <a:off x="4343400" y="4373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870" name="Oval 165"/>
          <p:cNvSpPr>
            <a:spLocks noChangeAspect="1" noChangeArrowheads="1"/>
          </p:cNvSpPr>
          <p:nvPr/>
        </p:nvSpPr>
        <p:spPr bwMode="auto">
          <a:xfrm>
            <a:off x="46482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871" name="Oval 166"/>
          <p:cNvSpPr>
            <a:spLocks noChangeAspect="1" noChangeArrowheads="1"/>
          </p:cNvSpPr>
          <p:nvPr/>
        </p:nvSpPr>
        <p:spPr bwMode="auto">
          <a:xfrm>
            <a:off x="49530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872" name="Oval 167"/>
          <p:cNvSpPr>
            <a:spLocks noChangeAspect="1" noChangeArrowheads="1"/>
          </p:cNvSpPr>
          <p:nvPr/>
        </p:nvSpPr>
        <p:spPr bwMode="auto">
          <a:xfrm>
            <a:off x="52578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873" name="Oval 168"/>
          <p:cNvSpPr>
            <a:spLocks noChangeAspect="1" noChangeArrowheads="1"/>
          </p:cNvSpPr>
          <p:nvPr/>
        </p:nvSpPr>
        <p:spPr bwMode="auto">
          <a:xfrm>
            <a:off x="55626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874" name="Oval 169"/>
          <p:cNvSpPr>
            <a:spLocks noChangeAspect="1" noChangeArrowheads="1"/>
          </p:cNvSpPr>
          <p:nvPr/>
        </p:nvSpPr>
        <p:spPr bwMode="auto">
          <a:xfrm>
            <a:off x="58674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875" name="Oval 170"/>
          <p:cNvSpPr>
            <a:spLocks noChangeAspect="1" noChangeArrowheads="1"/>
          </p:cNvSpPr>
          <p:nvPr/>
        </p:nvSpPr>
        <p:spPr bwMode="auto">
          <a:xfrm>
            <a:off x="61722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876" name="Oval 171"/>
          <p:cNvSpPr>
            <a:spLocks noChangeAspect="1" noChangeArrowheads="1"/>
          </p:cNvSpPr>
          <p:nvPr/>
        </p:nvSpPr>
        <p:spPr bwMode="auto">
          <a:xfrm>
            <a:off x="64770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877" name="Oval 172"/>
          <p:cNvSpPr>
            <a:spLocks noChangeAspect="1" noChangeArrowheads="1"/>
          </p:cNvSpPr>
          <p:nvPr/>
        </p:nvSpPr>
        <p:spPr bwMode="auto">
          <a:xfrm>
            <a:off x="67818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878" name="Oval 173"/>
          <p:cNvSpPr>
            <a:spLocks noChangeAspect="1" noChangeArrowheads="1"/>
          </p:cNvSpPr>
          <p:nvPr/>
        </p:nvSpPr>
        <p:spPr bwMode="auto">
          <a:xfrm>
            <a:off x="70866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879" name="Oval 174"/>
          <p:cNvSpPr>
            <a:spLocks noChangeAspect="1" noChangeArrowheads="1"/>
          </p:cNvSpPr>
          <p:nvPr/>
        </p:nvSpPr>
        <p:spPr bwMode="auto">
          <a:xfrm>
            <a:off x="73914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880" name="Oval 175"/>
          <p:cNvSpPr>
            <a:spLocks noChangeAspect="1" noChangeArrowheads="1"/>
          </p:cNvSpPr>
          <p:nvPr/>
        </p:nvSpPr>
        <p:spPr bwMode="auto">
          <a:xfrm>
            <a:off x="76962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881" name="Oval 176"/>
          <p:cNvSpPr>
            <a:spLocks noChangeAspect="1" noChangeArrowheads="1"/>
          </p:cNvSpPr>
          <p:nvPr/>
        </p:nvSpPr>
        <p:spPr bwMode="auto">
          <a:xfrm>
            <a:off x="80010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882" name="Oval 177"/>
          <p:cNvSpPr>
            <a:spLocks noChangeAspect="1" noChangeArrowheads="1"/>
          </p:cNvSpPr>
          <p:nvPr/>
        </p:nvSpPr>
        <p:spPr bwMode="auto">
          <a:xfrm>
            <a:off x="8305800" y="4373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883" name="Oval 178"/>
          <p:cNvSpPr>
            <a:spLocks noChangeAspect="1" noChangeArrowheads="1"/>
          </p:cNvSpPr>
          <p:nvPr/>
        </p:nvSpPr>
        <p:spPr bwMode="auto">
          <a:xfrm>
            <a:off x="3733800" y="46783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0</a:t>
            </a:r>
          </a:p>
        </p:txBody>
      </p:sp>
      <p:sp>
        <p:nvSpPr>
          <p:cNvPr id="72884" name="Oval 179"/>
          <p:cNvSpPr>
            <a:spLocks noChangeAspect="1" noChangeArrowheads="1"/>
          </p:cNvSpPr>
          <p:nvPr/>
        </p:nvSpPr>
        <p:spPr bwMode="auto">
          <a:xfrm>
            <a:off x="40386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885" name="Oval 180"/>
          <p:cNvSpPr>
            <a:spLocks noChangeAspect="1" noChangeArrowheads="1"/>
          </p:cNvSpPr>
          <p:nvPr/>
        </p:nvSpPr>
        <p:spPr bwMode="auto">
          <a:xfrm>
            <a:off x="43434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886" name="Oval 181"/>
          <p:cNvSpPr>
            <a:spLocks noChangeAspect="1" noChangeArrowheads="1"/>
          </p:cNvSpPr>
          <p:nvPr/>
        </p:nvSpPr>
        <p:spPr bwMode="auto">
          <a:xfrm>
            <a:off x="46482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887" name="Oval 182"/>
          <p:cNvSpPr>
            <a:spLocks noChangeAspect="1" noChangeArrowheads="1"/>
          </p:cNvSpPr>
          <p:nvPr/>
        </p:nvSpPr>
        <p:spPr bwMode="auto">
          <a:xfrm>
            <a:off x="49530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888" name="Oval 183"/>
          <p:cNvSpPr>
            <a:spLocks noChangeAspect="1" noChangeArrowheads="1"/>
          </p:cNvSpPr>
          <p:nvPr/>
        </p:nvSpPr>
        <p:spPr bwMode="auto">
          <a:xfrm>
            <a:off x="52578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889" name="Oval 184"/>
          <p:cNvSpPr>
            <a:spLocks noChangeAspect="1" noChangeArrowheads="1"/>
          </p:cNvSpPr>
          <p:nvPr/>
        </p:nvSpPr>
        <p:spPr bwMode="auto">
          <a:xfrm>
            <a:off x="55626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890" name="Oval 185"/>
          <p:cNvSpPr>
            <a:spLocks noChangeAspect="1" noChangeArrowheads="1"/>
          </p:cNvSpPr>
          <p:nvPr/>
        </p:nvSpPr>
        <p:spPr bwMode="auto">
          <a:xfrm>
            <a:off x="58674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891" name="Oval 186"/>
          <p:cNvSpPr>
            <a:spLocks noChangeAspect="1" noChangeArrowheads="1"/>
          </p:cNvSpPr>
          <p:nvPr/>
        </p:nvSpPr>
        <p:spPr bwMode="auto">
          <a:xfrm>
            <a:off x="61722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892" name="Oval 187"/>
          <p:cNvSpPr>
            <a:spLocks noChangeAspect="1" noChangeArrowheads="1"/>
          </p:cNvSpPr>
          <p:nvPr/>
        </p:nvSpPr>
        <p:spPr bwMode="auto">
          <a:xfrm>
            <a:off x="64770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893" name="Oval 188"/>
          <p:cNvSpPr>
            <a:spLocks noChangeAspect="1" noChangeArrowheads="1"/>
          </p:cNvSpPr>
          <p:nvPr/>
        </p:nvSpPr>
        <p:spPr bwMode="auto">
          <a:xfrm>
            <a:off x="67818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894" name="Oval 189"/>
          <p:cNvSpPr>
            <a:spLocks noChangeAspect="1" noChangeArrowheads="1"/>
          </p:cNvSpPr>
          <p:nvPr/>
        </p:nvSpPr>
        <p:spPr bwMode="auto">
          <a:xfrm>
            <a:off x="70866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895" name="Oval 190"/>
          <p:cNvSpPr>
            <a:spLocks noChangeAspect="1" noChangeArrowheads="1"/>
          </p:cNvSpPr>
          <p:nvPr/>
        </p:nvSpPr>
        <p:spPr bwMode="auto">
          <a:xfrm>
            <a:off x="73914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896" name="Oval 191"/>
          <p:cNvSpPr>
            <a:spLocks noChangeAspect="1" noChangeArrowheads="1"/>
          </p:cNvSpPr>
          <p:nvPr/>
        </p:nvSpPr>
        <p:spPr bwMode="auto">
          <a:xfrm>
            <a:off x="76962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897" name="Oval 192"/>
          <p:cNvSpPr>
            <a:spLocks noChangeAspect="1" noChangeArrowheads="1"/>
          </p:cNvSpPr>
          <p:nvPr/>
        </p:nvSpPr>
        <p:spPr bwMode="auto">
          <a:xfrm>
            <a:off x="80010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898" name="Oval 193"/>
          <p:cNvSpPr>
            <a:spLocks noChangeAspect="1" noChangeArrowheads="1"/>
          </p:cNvSpPr>
          <p:nvPr/>
        </p:nvSpPr>
        <p:spPr bwMode="auto">
          <a:xfrm>
            <a:off x="83058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2899" name="Oval 194"/>
          <p:cNvSpPr>
            <a:spLocks noChangeAspect="1" noChangeArrowheads="1"/>
          </p:cNvSpPr>
          <p:nvPr/>
        </p:nvSpPr>
        <p:spPr bwMode="auto">
          <a:xfrm>
            <a:off x="37338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400" b="1"/>
          </a:p>
        </p:txBody>
      </p:sp>
      <p:sp>
        <p:nvSpPr>
          <p:cNvPr id="72900" name="Oval 195"/>
          <p:cNvSpPr>
            <a:spLocks noChangeAspect="1" noChangeArrowheads="1"/>
          </p:cNvSpPr>
          <p:nvPr/>
        </p:nvSpPr>
        <p:spPr bwMode="auto">
          <a:xfrm>
            <a:off x="40386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0</a:t>
            </a:r>
          </a:p>
        </p:txBody>
      </p:sp>
      <p:sp>
        <p:nvSpPr>
          <p:cNvPr id="72901" name="Oval 196"/>
          <p:cNvSpPr>
            <a:spLocks noChangeAspect="1" noChangeArrowheads="1"/>
          </p:cNvSpPr>
          <p:nvPr/>
        </p:nvSpPr>
        <p:spPr bwMode="auto">
          <a:xfrm>
            <a:off x="43434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</a:t>
            </a:r>
          </a:p>
        </p:txBody>
      </p:sp>
      <p:sp>
        <p:nvSpPr>
          <p:cNvPr id="72902" name="Oval 197"/>
          <p:cNvSpPr>
            <a:spLocks noChangeAspect="1" noChangeArrowheads="1"/>
          </p:cNvSpPr>
          <p:nvPr/>
        </p:nvSpPr>
        <p:spPr bwMode="auto">
          <a:xfrm>
            <a:off x="46482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2</a:t>
            </a:r>
          </a:p>
        </p:txBody>
      </p:sp>
      <p:sp>
        <p:nvSpPr>
          <p:cNvPr id="72903" name="Oval 198"/>
          <p:cNvSpPr>
            <a:spLocks noChangeAspect="1" noChangeArrowheads="1"/>
          </p:cNvSpPr>
          <p:nvPr/>
        </p:nvSpPr>
        <p:spPr bwMode="auto">
          <a:xfrm>
            <a:off x="49530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3</a:t>
            </a:r>
          </a:p>
        </p:txBody>
      </p:sp>
      <p:sp>
        <p:nvSpPr>
          <p:cNvPr id="72904" name="Oval 199"/>
          <p:cNvSpPr>
            <a:spLocks noChangeAspect="1" noChangeArrowheads="1"/>
          </p:cNvSpPr>
          <p:nvPr/>
        </p:nvSpPr>
        <p:spPr bwMode="auto">
          <a:xfrm>
            <a:off x="52578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4</a:t>
            </a:r>
          </a:p>
        </p:txBody>
      </p:sp>
      <p:sp>
        <p:nvSpPr>
          <p:cNvPr id="72905" name="Oval 200"/>
          <p:cNvSpPr>
            <a:spLocks noChangeAspect="1" noChangeArrowheads="1"/>
          </p:cNvSpPr>
          <p:nvPr/>
        </p:nvSpPr>
        <p:spPr bwMode="auto">
          <a:xfrm>
            <a:off x="55626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5</a:t>
            </a:r>
          </a:p>
        </p:txBody>
      </p:sp>
      <p:sp>
        <p:nvSpPr>
          <p:cNvPr id="72906" name="Oval 201"/>
          <p:cNvSpPr>
            <a:spLocks noChangeAspect="1" noChangeArrowheads="1"/>
          </p:cNvSpPr>
          <p:nvPr/>
        </p:nvSpPr>
        <p:spPr bwMode="auto">
          <a:xfrm>
            <a:off x="58674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6</a:t>
            </a:r>
          </a:p>
        </p:txBody>
      </p:sp>
      <p:sp>
        <p:nvSpPr>
          <p:cNvPr id="72907" name="Oval 202"/>
          <p:cNvSpPr>
            <a:spLocks noChangeAspect="1" noChangeArrowheads="1"/>
          </p:cNvSpPr>
          <p:nvPr/>
        </p:nvSpPr>
        <p:spPr bwMode="auto">
          <a:xfrm>
            <a:off x="61722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7</a:t>
            </a:r>
          </a:p>
        </p:txBody>
      </p:sp>
      <p:sp>
        <p:nvSpPr>
          <p:cNvPr id="72908" name="Oval 203"/>
          <p:cNvSpPr>
            <a:spLocks noChangeAspect="1" noChangeArrowheads="1"/>
          </p:cNvSpPr>
          <p:nvPr/>
        </p:nvSpPr>
        <p:spPr bwMode="auto">
          <a:xfrm>
            <a:off x="64770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8</a:t>
            </a:r>
          </a:p>
        </p:txBody>
      </p:sp>
      <p:sp>
        <p:nvSpPr>
          <p:cNvPr id="72909" name="Oval 204"/>
          <p:cNvSpPr>
            <a:spLocks noChangeAspect="1" noChangeArrowheads="1"/>
          </p:cNvSpPr>
          <p:nvPr/>
        </p:nvSpPr>
        <p:spPr bwMode="auto">
          <a:xfrm>
            <a:off x="67818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9</a:t>
            </a:r>
          </a:p>
        </p:txBody>
      </p:sp>
      <p:sp>
        <p:nvSpPr>
          <p:cNvPr id="72910" name="Oval 205"/>
          <p:cNvSpPr>
            <a:spLocks noChangeAspect="1" noChangeArrowheads="1"/>
          </p:cNvSpPr>
          <p:nvPr/>
        </p:nvSpPr>
        <p:spPr bwMode="auto">
          <a:xfrm>
            <a:off x="70866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10</a:t>
            </a:r>
          </a:p>
        </p:txBody>
      </p:sp>
      <p:sp>
        <p:nvSpPr>
          <p:cNvPr id="72911" name="Oval 206"/>
          <p:cNvSpPr>
            <a:spLocks noChangeAspect="1" noChangeArrowheads="1"/>
          </p:cNvSpPr>
          <p:nvPr/>
        </p:nvSpPr>
        <p:spPr bwMode="auto">
          <a:xfrm>
            <a:off x="73914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11</a:t>
            </a:r>
          </a:p>
        </p:txBody>
      </p:sp>
      <p:sp>
        <p:nvSpPr>
          <p:cNvPr id="72912" name="Oval 207"/>
          <p:cNvSpPr>
            <a:spLocks noChangeAspect="1" noChangeArrowheads="1"/>
          </p:cNvSpPr>
          <p:nvPr/>
        </p:nvSpPr>
        <p:spPr bwMode="auto">
          <a:xfrm>
            <a:off x="76962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12</a:t>
            </a:r>
          </a:p>
        </p:txBody>
      </p:sp>
      <p:sp>
        <p:nvSpPr>
          <p:cNvPr id="72913" name="Oval 208"/>
          <p:cNvSpPr>
            <a:spLocks noChangeAspect="1" noChangeArrowheads="1"/>
          </p:cNvSpPr>
          <p:nvPr/>
        </p:nvSpPr>
        <p:spPr bwMode="auto">
          <a:xfrm>
            <a:off x="80010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13</a:t>
            </a:r>
          </a:p>
        </p:txBody>
      </p:sp>
      <p:sp>
        <p:nvSpPr>
          <p:cNvPr id="72914" name="Oval 209"/>
          <p:cNvSpPr>
            <a:spLocks noChangeAspect="1" noChangeArrowheads="1"/>
          </p:cNvSpPr>
          <p:nvPr/>
        </p:nvSpPr>
        <p:spPr bwMode="auto">
          <a:xfrm>
            <a:off x="83058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14</a:t>
            </a:r>
          </a:p>
        </p:txBody>
      </p:sp>
      <p:graphicFrame>
        <p:nvGraphicFramePr>
          <p:cNvPr id="59602" name="Group 210"/>
          <p:cNvGraphicFramePr>
            <a:graphicFrameLocks noGrp="1"/>
          </p:cNvGraphicFramePr>
          <p:nvPr/>
        </p:nvGraphicFramePr>
        <p:xfrm>
          <a:off x="9067800" y="2362200"/>
          <a:ext cx="457200" cy="1828800"/>
        </p:xfrm>
        <a:graphic>
          <a:graphicData uri="http://schemas.openxmlformats.org/drawingml/2006/table">
            <a:tbl>
              <a:tblPr/>
              <a:tblGrid>
                <a:gridCol w="457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6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5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4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72930" name="Text Box 228"/>
          <p:cNvSpPr txBox="1">
            <a:spLocks noChangeArrowheads="1"/>
          </p:cNvSpPr>
          <p:nvPr/>
        </p:nvSpPr>
        <p:spPr bwMode="auto">
          <a:xfrm>
            <a:off x="1866900" y="228600"/>
            <a:ext cx="8458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 b="1">
                <a:solidFill>
                  <a:schemeClr val="accent2"/>
                </a:solidFill>
              </a:rPr>
              <a:t>Span Flood-Fill</a:t>
            </a:r>
            <a:r>
              <a:rPr lang="en-US" altLang="en-US" b="1">
                <a:solidFill>
                  <a:schemeClr val="accent2"/>
                </a:solidFill>
              </a:rPr>
              <a:t> Algorithm (</a:t>
            </a:r>
            <a:r>
              <a:rPr lang="en-US" altLang="en-US" b="1">
                <a:solidFill>
                  <a:srgbClr val="FF0000"/>
                </a:solidFill>
              </a:rPr>
              <a:t>example</a:t>
            </a:r>
            <a:r>
              <a:rPr lang="en-US" altLang="en-US" b="1">
                <a:solidFill>
                  <a:schemeClr val="accent2"/>
                </a:solidFill>
              </a:rPr>
              <a:t>)</a:t>
            </a:r>
            <a:endParaRPr lang="en-US" altLang="en-US" sz="2800"/>
          </a:p>
        </p:txBody>
      </p:sp>
    </p:spTree>
    <p:extLst>
      <p:ext uri="{BB962C8B-B14F-4D97-AF65-F5344CB8AC3E}">
        <p14:creationId xmlns:p14="http://schemas.microsoft.com/office/powerpoint/2010/main" val="2333743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2BF6651A-80C2-4ED0-A9EA-70CC9B7C7307}" type="slidenum">
              <a:rPr lang="en-US" altLang="en-US" sz="1400"/>
              <a:pPr>
                <a:spcBef>
                  <a:spcPct val="0"/>
                </a:spcBef>
                <a:buFontTx/>
                <a:buNone/>
              </a:pPr>
              <a:t>31</a:t>
            </a:fld>
            <a:endParaRPr lang="en-US" altLang="en-US" sz="1400"/>
          </a:p>
        </p:txBody>
      </p:sp>
      <p:sp>
        <p:nvSpPr>
          <p:cNvPr id="73731" name="Oval 2"/>
          <p:cNvSpPr>
            <a:spLocks noChangeAspect="1" noChangeArrowheads="1"/>
          </p:cNvSpPr>
          <p:nvPr/>
        </p:nvSpPr>
        <p:spPr bwMode="auto">
          <a:xfrm>
            <a:off x="3703639" y="1325564"/>
            <a:ext cx="274637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11</a:t>
            </a:r>
          </a:p>
        </p:txBody>
      </p:sp>
      <p:sp>
        <p:nvSpPr>
          <p:cNvPr id="73732" name="Oval 3"/>
          <p:cNvSpPr>
            <a:spLocks noChangeAspect="1" noChangeArrowheads="1"/>
          </p:cNvSpPr>
          <p:nvPr/>
        </p:nvSpPr>
        <p:spPr bwMode="auto">
          <a:xfrm>
            <a:off x="40084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733" name="Oval 4"/>
          <p:cNvSpPr>
            <a:spLocks noChangeAspect="1" noChangeArrowheads="1"/>
          </p:cNvSpPr>
          <p:nvPr/>
        </p:nvSpPr>
        <p:spPr bwMode="auto">
          <a:xfrm>
            <a:off x="43132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734" name="Oval 5"/>
          <p:cNvSpPr>
            <a:spLocks noChangeAspect="1" noChangeArrowheads="1"/>
          </p:cNvSpPr>
          <p:nvPr/>
        </p:nvSpPr>
        <p:spPr bwMode="auto">
          <a:xfrm>
            <a:off x="46180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735" name="Oval 6"/>
          <p:cNvSpPr>
            <a:spLocks noChangeAspect="1" noChangeArrowheads="1"/>
          </p:cNvSpPr>
          <p:nvPr/>
        </p:nvSpPr>
        <p:spPr bwMode="auto">
          <a:xfrm>
            <a:off x="49228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736" name="Oval 7"/>
          <p:cNvSpPr>
            <a:spLocks noChangeAspect="1" noChangeArrowheads="1"/>
          </p:cNvSpPr>
          <p:nvPr/>
        </p:nvSpPr>
        <p:spPr bwMode="auto">
          <a:xfrm>
            <a:off x="52276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737" name="Oval 8"/>
          <p:cNvSpPr>
            <a:spLocks noChangeAspect="1" noChangeArrowheads="1"/>
          </p:cNvSpPr>
          <p:nvPr/>
        </p:nvSpPr>
        <p:spPr bwMode="auto">
          <a:xfrm>
            <a:off x="55324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738" name="Oval 9"/>
          <p:cNvSpPr>
            <a:spLocks noChangeAspect="1" noChangeArrowheads="1"/>
          </p:cNvSpPr>
          <p:nvPr/>
        </p:nvSpPr>
        <p:spPr bwMode="auto">
          <a:xfrm>
            <a:off x="58372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739" name="Oval 10"/>
          <p:cNvSpPr>
            <a:spLocks noChangeAspect="1" noChangeArrowheads="1"/>
          </p:cNvSpPr>
          <p:nvPr/>
        </p:nvSpPr>
        <p:spPr bwMode="auto">
          <a:xfrm>
            <a:off x="61420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740" name="Oval 11"/>
          <p:cNvSpPr>
            <a:spLocks noChangeAspect="1" noChangeArrowheads="1"/>
          </p:cNvSpPr>
          <p:nvPr/>
        </p:nvSpPr>
        <p:spPr bwMode="auto">
          <a:xfrm>
            <a:off x="64468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741" name="Oval 12"/>
          <p:cNvSpPr>
            <a:spLocks noChangeAspect="1" noChangeArrowheads="1"/>
          </p:cNvSpPr>
          <p:nvPr/>
        </p:nvSpPr>
        <p:spPr bwMode="auto">
          <a:xfrm>
            <a:off x="67516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742" name="Oval 13"/>
          <p:cNvSpPr>
            <a:spLocks noChangeAspect="1" noChangeArrowheads="1"/>
          </p:cNvSpPr>
          <p:nvPr/>
        </p:nvSpPr>
        <p:spPr bwMode="auto">
          <a:xfrm>
            <a:off x="70564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743" name="Oval 14"/>
          <p:cNvSpPr>
            <a:spLocks noChangeAspect="1" noChangeArrowheads="1"/>
          </p:cNvSpPr>
          <p:nvPr/>
        </p:nvSpPr>
        <p:spPr bwMode="auto">
          <a:xfrm>
            <a:off x="73612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744" name="Oval 15"/>
          <p:cNvSpPr>
            <a:spLocks noChangeAspect="1" noChangeArrowheads="1"/>
          </p:cNvSpPr>
          <p:nvPr/>
        </p:nvSpPr>
        <p:spPr bwMode="auto">
          <a:xfrm>
            <a:off x="76660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745" name="Oval 16"/>
          <p:cNvSpPr>
            <a:spLocks noChangeAspect="1" noChangeArrowheads="1"/>
          </p:cNvSpPr>
          <p:nvPr/>
        </p:nvSpPr>
        <p:spPr bwMode="auto">
          <a:xfrm>
            <a:off x="79708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746" name="Oval 17"/>
          <p:cNvSpPr>
            <a:spLocks noChangeAspect="1" noChangeArrowheads="1"/>
          </p:cNvSpPr>
          <p:nvPr/>
        </p:nvSpPr>
        <p:spPr bwMode="auto">
          <a:xfrm>
            <a:off x="82756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747" name="Oval 18"/>
          <p:cNvSpPr>
            <a:spLocks noChangeAspect="1" noChangeArrowheads="1"/>
          </p:cNvSpPr>
          <p:nvPr/>
        </p:nvSpPr>
        <p:spPr bwMode="auto">
          <a:xfrm>
            <a:off x="3703639" y="1630364"/>
            <a:ext cx="274637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10</a:t>
            </a:r>
          </a:p>
        </p:txBody>
      </p:sp>
      <p:sp>
        <p:nvSpPr>
          <p:cNvPr id="73748" name="Oval 19"/>
          <p:cNvSpPr>
            <a:spLocks noChangeAspect="1" noChangeArrowheads="1"/>
          </p:cNvSpPr>
          <p:nvPr/>
        </p:nvSpPr>
        <p:spPr bwMode="auto">
          <a:xfrm>
            <a:off x="40084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749" name="Oval 20"/>
          <p:cNvSpPr>
            <a:spLocks noChangeAspect="1" noChangeArrowheads="1"/>
          </p:cNvSpPr>
          <p:nvPr/>
        </p:nvSpPr>
        <p:spPr bwMode="auto">
          <a:xfrm>
            <a:off x="43132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750" name="Oval 21"/>
          <p:cNvSpPr>
            <a:spLocks noChangeAspect="1" noChangeArrowheads="1"/>
          </p:cNvSpPr>
          <p:nvPr/>
        </p:nvSpPr>
        <p:spPr bwMode="auto">
          <a:xfrm>
            <a:off x="46180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751" name="Oval 22"/>
          <p:cNvSpPr>
            <a:spLocks noChangeAspect="1" noChangeArrowheads="1"/>
          </p:cNvSpPr>
          <p:nvPr/>
        </p:nvSpPr>
        <p:spPr bwMode="auto">
          <a:xfrm>
            <a:off x="49228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752" name="Oval 23"/>
          <p:cNvSpPr>
            <a:spLocks noChangeAspect="1" noChangeArrowheads="1"/>
          </p:cNvSpPr>
          <p:nvPr/>
        </p:nvSpPr>
        <p:spPr bwMode="auto">
          <a:xfrm>
            <a:off x="52276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753" name="Oval 24"/>
          <p:cNvSpPr>
            <a:spLocks noChangeAspect="1" noChangeArrowheads="1"/>
          </p:cNvSpPr>
          <p:nvPr/>
        </p:nvSpPr>
        <p:spPr bwMode="auto">
          <a:xfrm>
            <a:off x="55324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754" name="Oval 25"/>
          <p:cNvSpPr>
            <a:spLocks noChangeAspect="1" noChangeArrowheads="1"/>
          </p:cNvSpPr>
          <p:nvPr/>
        </p:nvSpPr>
        <p:spPr bwMode="auto">
          <a:xfrm>
            <a:off x="58372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755" name="Oval 26"/>
          <p:cNvSpPr>
            <a:spLocks noChangeAspect="1" noChangeArrowheads="1"/>
          </p:cNvSpPr>
          <p:nvPr/>
        </p:nvSpPr>
        <p:spPr bwMode="auto">
          <a:xfrm>
            <a:off x="61420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756" name="Oval 27"/>
          <p:cNvSpPr>
            <a:spLocks noChangeAspect="1" noChangeArrowheads="1"/>
          </p:cNvSpPr>
          <p:nvPr/>
        </p:nvSpPr>
        <p:spPr bwMode="auto">
          <a:xfrm>
            <a:off x="64468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757" name="Oval 28"/>
          <p:cNvSpPr>
            <a:spLocks noChangeAspect="1" noChangeArrowheads="1"/>
          </p:cNvSpPr>
          <p:nvPr/>
        </p:nvSpPr>
        <p:spPr bwMode="auto">
          <a:xfrm>
            <a:off x="67516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758" name="Oval 29"/>
          <p:cNvSpPr>
            <a:spLocks noChangeAspect="1" noChangeArrowheads="1"/>
          </p:cNvSpPr>
          <p:nvPr/>
        </p:nvSpPr>
        <p:spPr bwMode="auto">
          <a:xfrm>
            <a:off x="70564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759" name="Oval 30"/>
          <p:cNvSpPr>
            <a:spLocks noChangeAspect="1" noChangeArrowheads="1"/>
          </p:cNvSpPr>
          <p:nvPr/>
        </p:nvSpPr>
        <p:spPr bwMode="auto">
          <a:xfrm>
            <a:off x="73612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760" name="Oval 31"/>
          <p:cNvSpPr>
            <a:spLocks noChangeAspect="1" noChangeArrowheads="1"/>
          </p:cNvSpPr>
          <p:nvPr/>
        </p:nvSpPr>
        <p:spPr bwMode="auto">
          <a:xfrm>
            <a:off x="76660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761" name="Oval 32"/>
          <p:cNvSpPr>
            <a:spLocks noChangeAspect="1" noChangeArrowheads="1"/>
          </p:cNvSpPr>
          <p:nvPr/>
        </p:nvSpPr>
        <p:spPr bwMode="auto">
          <a:xfrm>
            <a:off x="79708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762" name="Oval 33"/>
          <p:cNvSpPr>
            <a:spLocks noChangeAspect="1" noChangeArrowheads="1"/>
          </p:cNvSpPr>
          <p:nvPr/>
        </p:nvSpPr>
        <p:spPr bwMode="auto">
          <a:xfrm>
            <a:off x="82756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763" name="Oval 34"/>
          <p:cNvSpPr>
            <a:spLocks noChangeAspect="1" noChangeArrowheads="1"/>
          </p:cNvSpPr>
          <p:nvPr/>
        </p:nvSpPr>
        <p:spPr bwMode="auto">
          <a:xfrm>
            <a:off x="3703639" y="1935164"/>
            <a:ext cx="274637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9</a:t>
            </a:r>
          </a:p>
        </p:txBody>
      </p:sp>
      <p:sp>
        <p:nvSpPr>
          <p:cNvPr id="73764" name="Oval 35"/>
          <p:cNvSpPr>
            <a:spLocks noChangeAspect="1" noChangeArrowheads="1"/>
          </p:cNvSpPr>
          <p:nvPr/>
        </p:nvSpPr>
        <p:spPr bwMode="auto">
          <a:xfrm>
            <a:off x="40084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765" name="Oval 36"/>
          <p:cNvSpPr>
            <a:spLocks noChangeAspect="1" noChangeArrowheads="1"/>
          </p:cNvSpPr>
          <p:nvPr/>
        </p:nvSpPr>
        <p:spPr bwMode="auto">
          <a:xfrm>
            <a:off x="43132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766" name="Oval 37"/>
          <p:cNvSpPr>
            <a:spLocks noChangeAspect="1" noChangeArrowheads="1"/>
          </p:cNvSpPr>
          <p:nvPr/>
        </p:nvSpPr>
        <p:spPr bwMode="auto">
          <a:xfrm>
            <a:off x="4618039" y="19351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767" name="Oval 38"/>
          <p:cNvSpPr>
            <a:spLocks noChangeAspect="1" noChangeArrowheads="1"/>
          </p:cNvSpPr>
          <p:nvPr/>
        </p:nvSpPr>
        <p:spPr bwMode="auto">
          <a:xfrm>
            <a:off x="49228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400" b="1"/>
          </a:p>
        </p:txBody>
      </p:sp>
      <p:sp>
        <p:nvSpPr>
          <p:cNvPr id="73768" name="Oval 39"/>
          <p:cNvSpPr>
            <a:spLocks noChangeAspect="1" noChangeArrowheads="1"/>
          </p:cNvSpPr>
          <p:nvPr/>
        </p:nvSpPr>
        <p:spPr bwMode="auto">
          <a:xfrm>
            <a:off x="52276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769" name="Oval 40"/>
          <p:cNvSpPr>
            <a:spLocks noChangeAspect="1" noChangeArrowheads="1"/>
          </p:cNvSpPr>
          <p:nvPr/>
        </p:nvSpPr>
        <p:spPr bwMode="auto">
          <a:xfrm>
            <a:off x="5532439" y="19351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770" name="Oval 41"/>
          <p:cNvSpPr>
            <a:spLocks noChangeAspect="1" noChangeArrowheads="1"/>
          </p:cNvSpPr>
          <p:nvPr/>
        </p:nvSpPr>
        <p:spPr bwMode="auto">
          <a:xfrm>
            <a:off x="58372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771" name="Oval 42"/>
          <p:cNvSpPr>
            <a:spLocks noChangeAspect="1" noChangeArrowheads="1"/>
          </p:cNvSpPr>
          <p:nvPr/>
        </p:nvSpPr>
        <p:spPr bwMode="auto">
          <a:xfrm>
            <a:off x="61420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772" name="Oval 43"/>
          <p:cNvSpPr>
            <a:spLocks noChangeAspect="1" noChangeArrowheads="1"/>
          </p:cNvSpPr>
          <p:nvPr/>
        </p:nvSpPr>
        <p:spPr bwMode="auto">
          <a:xfrm>
            <a:off x="64468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773" name="Oval 44"/>
          <p:cNvSpPr>
            <a:spLocks noChangeAspect="1" noChangeArrowheads="1"/>
          </p:cNvSpPr>
          <p:nvPr/>
        </p:nvSpPr>
        <p:spPr bwMode="auto">
          <a:xfrm>
            <a:off x="67516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774" name="Oval 45"/>
          <p:cNvSpPr>
            <a:spLocks noChangeAspect="1" noChangeArrowheads="1"/>
          </p:cNvSpPr>
          <p:nvPr/>
        </p:nvSpPr>
        <p:spPr bwMode="auto">
          <a:xfrm>
            <a:off x="7056439" y="19351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775" name="Oval 46"/>
          <p:cNvSpPr>
            <a:spLocks noChangeAspect="1" noChangeArrowheads="1"/>
          </p:cNvSpPr>
          <p:nvPr/>
        </p:nvSpPr>
        <p:spPr bwMode="auto">
          <a:xfrm>
            <a:off x="73612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7</a:t>
            </a:r>
          </a:p>
        </p:txBody>
      </p:sp>
      <p:sp>
        <p:nvSpPr>
          <p:cNvPr id="73776" name="Oval 47"/>
          <p:cNvSpPr>
            <a:spLocks noChangeAspect="1" noChangeArrowheads="1"/>
          </p:cNvSpPr>
          <p:nvPr/>
        </p:nvSpPr>
        <p:spPr bwMode="auto">
          <a:xfrm>
            <a:off x="76660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777" name="Oval 48"/>
          <p:cNvSpPr>
            <a:spLocks noChangeAspect="1" noChangeArrowheads="1"/>
          </p:cNvSpPr>
          <p:nvPr/>
        </p:nvSpPr>
        <p:spPr bwMode="auto">
          <a:xfrm>
            <a:off x="7970839" y="19351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778" name="Oval 49"/>
          <p:cNvSpPr>
            <a:spLocks noChangeAspect="1" noChangeArrowheads="1"/>
          </p:cNvSpPr>
          <p:nvPr/>
        </p:nvSpPr>
        <p:spPr bwMode="auto">
          <a:xfrm>
            <a:off x="82756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779" name="Oval 50"/>
          <p:cNvSpPr>
            <a:spLocks noChangeAspect="1" noChangeArrowheads="1"/>
          </p:cNvSpPr>
          <p:nvPr/>
        </p:nvSpPr>
        <p:spPr bwMode="auto">
          <a:xfrm>
            <a:off x="3703639" y="2239964"/>
            <a:ext cx="274637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8</a:t>
            </a:r>
          </a:p>
        </p:txBody>
      </p:sp>
      <p:sp>
        <p:nvSpPr>
          <p:cNvPr id="73780" name="Oval 51"/>
          <p:cNvSpPr>
            <a:spLocks noChangeAspect="1" noChangeArrowheads="1"/>
          </p:cNvSpPr>
          <p:nvPr/>
        </p:nvSpPr>
        <p:spPr bwMode="auto">
          <a:xfrm>
            <a:off x="4008439" y="22399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781" name="Oval 52"/>
          <p:cNvSpPr>
            <a:spLocks noChangeAspect="1" noChangeArrowheads="1"/>
          </p:cNvSpPr>
          <p:nvPr/>
        </p:nvSpPr>
        <p:spPr bwMode="auto">
          <a:xfrm>
            <a:off x="4313239" y="22399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782" name="Oval 53"/>
          <p:cNvSpPr>
            <a:spLocks noChangeAspect="1" noChangeArrowheads="1"/>
          </p:cNvSpPr>
          <p:nvPr/>
        </p:nvSpPr>
        <p:spPr bwMode="auto">
          <a:xfrm>
            <a:off x="46180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783" name="Oval 54"/>
          <p:cNvSpPr>
            <a:spLocks noChangeAspect="1" noChangeArrowheads="1"/>
          </p:cNvSpPr>
          <p:nvPr/>
        </p:nvSpPr>
        <p:spPr bwMode="auto">
          <a:xfrm>
            <a:off x="4922839" y="22399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5</a:t>
            </a:r>
          </a:p>
        </p:txBody>
      </p:sp>
      <p:sp>
        <p:nvSpPr>
          <p:cNvPr id="73784" name="Oval 55"/>
          <p:cNvSpPr>
            <a:spLocks noChangeAspect="1" noChangeArrowheads="1"/>
          </p:cNvSpPr>
          <p:nvPr/>
        </p:nvSpPr>
        <p:spPr bwMode="auto">
          <a:xfrm>
            <a:off x="5227639" y="22399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785" name="Oval 56"/>
          <p:cNvSpPr>
            <a:spLocks noChangeAspect="1" noChangeArrowheads="1"/>
          </p:cNvSpPr>
          <p:nvPr/>
        </p:nvSpPr>
        <p:spPr bwMode="auto">
          <a:xfrm>
            <a:off x="55324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786" name="Oval 57"/>
          <p:cNvSpPr>
            <a:spLocks noChangeAspect="1" noChangeArrowheads="1"/>
          </p:cNvSpPr>
          <p:nvPr/>
        </p:nvSpPr>
        <p:spPr bwMode="auto">
          <a:xfrm>
            <a:off x="58372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787" name="Oval 58"/>
          <p:cNvSpPr>
            <a:spLocks noChangeAspect="1" noChangeArrowheads="1"/>
          </p:cNvSpPr>
          <p:nvPr/>
        </p:nvSpPr>
        <p:spPr bwMode="auto">
          <a:xfrm>
            <a:off x="61420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788" name="Oval 59"/>
          <p:cNvSpPr>
            <a:spLocks noChangeAspect="1" noChangeArrowheads="1"/>
          </p:cNvSpPr>
          <p:nvPr/>
        </p:nvSpPr>
        <p:spPr bwMode="auto">
          <a:xfrm>
            <a:off x="64468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789" name="Oval 60"/>
          <p:cNvSpPr>
            <a:spLocks noChangeAspect="1" noChangeArrowheads="1"/>
          </p:cNvSpPr>
          <p:nvPr/>
        </p:nvSpPr>
        <p:spPr bwMode="auto">
          <a:xfrm>
            <a:off x="67516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790" name="Oval 61"/>
          <p:cNvSpPr>
            <a:spLocks noChangeAspect="1" noChangeArrowheads="1"/>
          </p:cNvSpPr>
          <p:nvPr/>
        </p:nvSpPr>
        <p:spPr bwMode="auto">
          <a:xfrm>
            <a:off x="7056439" y="22399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6</a:t>
            </a:r>
          </a:p>
        </p:txBody>
      </p:sp>
      <p:sp>
        <p:nvSpPr>
          <p:cNvPr id="73791" name="Oval 62"/>
          <p:cNvSpPr>
            <a:spLocks noChangeAspect="1" noChangeArrowheads="1"/>
          </p:cNvSpPr>
          <p:nvPr/>
        </p:nvSpPr>
        <p:spPr bwMode="auto">
          <a:xfrm>
            <a:off x="7361239" y="22399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792" name="Oval 63"/>
          <p:cNvSpPr>
            <a:spLocks noChangeAspect="1" noChangeArrowheads="1"/>
          </p:cNvSpPr>
          <p:nvPr/>
        </p:nvSpPr>
        <p:spPr bwMode="auto">
          <a:xfrm>
            <a:off x="7666039" y="22399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793" name="Oval 64"/>
          <p:cNvSpPr>
            <a:spLocks noChangeAspect="1" noChangeArrowheads="1"/>
          </p:cNvSpPr>
          <p:nvPr/>
        </p:nvSpPr>
        <p:spPr bwMode="auto">
          <a:xfrm>
            <a:off x="79708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794" name="Oval 65"/>
          <p:cNvSpPr>
            <a:spLocks noChangeAspect="1" noChangeArrowheads="1"/>
          </p:cNvSpPr>
          <p:nvPr/>
        </p:nvSpPr>
        <p:spPr bwMode="auto">
          <a:xfrm>
            <a:off x="8275639" y="22399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795" name="Oval 66"/>
          <p:cNvSpPr>
            <a:spLocks noChangeAspect="1" noChangeArrowheads="1"/>
          </p:cNvSpPr>
          <p:nvPr/>
        </p:nvSpPr>
        <p:spPr bwMode="auto">
          <a:xfrm>
            <a:off x="3703639" y="2544764"/>
            <a:ext cx="274637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7</a:t>
            </a:r>
          </a:p>
        </p:txBody>
      </p:sp>
      <p:sp>
        <p:nvSpPr>
          <p:cNvPr id="73796" name="Oval 67"/>
          <p:cNvSpPr>
            <a:spLocks noChangeAspect="1" noChangeArrowheads="1"/>
          </p:cNvSpPr>
          <p:nvPr/>
        </p:nvSpPr>
        <p:spPr bwMode="auto">
          <a:xfrm>
            <a:off x="4008439" y="25447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797" name="Oval 68"/>
          <p:cNvSpPr>
            <a:spLocks noChangeAspect="1" noChangeArrowheads="1"/>
          </p:cNvSpPr>
          <p:nvPr/>
        </p:nvSpPr>
        <p:spPr bwMode="auto">
          <a:xfrm>
            <a:off x="4313239" y="25447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798" name="Oval 69"/>
          <p:cNvSpPr>
            <a:spLocks noChangeAspect="1" noChangeArrowheads="1"/>
          </p:cNvSpPr>
          <p:nvPr/>
        </p:nvSpPr>
        <p:spPr bwMode="auto">
          <a:xfrm>
            <a:off x="4618039" y="25447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799" name="Oval 70"/>
          <p:cNvSpPr>
            <a:spLocks noChangeAspect="1" noChangeArrowheads="1"/>
          </p:cNvSpPr>
          <p:nvPr/>
        </p:nvSpPr>
        <p:spPr bwMode="auto">
          <a:xfrm>
            <a:off x="49228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3</a:t>
            </a:r>
          </a:p>
        </p:txBody>
      </p:sp>
      <p:sp>
        <p:nvSpPr>
          <p:cNvPr id="73800" name="Oval 71"/>
          <p:cNvSpPr>
            <a:spLocks noChangeAspect="1" noChangeArrowheads="1"/>
          </p:cNvSpPr>
          <p:nvPr/>
        </p:nvSpPr>
        <p:spPr bwMode="auto">
          <a:xfrm>
            <a:off x="52276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801" name="Oval 72"/>
          <p:cNvSpPr>
            <a:spLocks noChangeAspect="1" noChangeArrowheads="1"/>
          </p:cNvSpPr>
          <p:nvPr/>
        </p:nvSpPr>
        <p:spPr bwMode="auto">
          <a:xfrm>
            <a:off x="55324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802" name="Oval 73"/>
          <p:cNvSpPr>
            <a:spLocks noChangeAspect="1" noChangeArrowheads="1"/>
          </p:cNvSpPr>
          <p:nvPr/>
        </p:nvSpPr>
        <p:spPr bwMode="auto">
          <a:xfrm>
            <a:off x="58372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803" name="Oval 74"/>
          <p:cNvSpPr>
            <a:spLocks noChangeAspect="1" noChangeArrowheads="1"/>
          </p:cNvSpPr>
          <p:nvPr/>
        </p:nvSpPr>
        <p:spPr bwMode="auto">
          <a:xfrm>
            <a:off x="61420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804" name="Oval 75"/>
          <p:cNvSpPr>
            <a:spLocks noChangeAspect="1" noChangeArrowheads="1"/>
          </p:cNvSpPr>
          <p:nvPr/>
        </p:nvSpPr>
        <p:spPr bwMode="auto">
          <a:xfrm>
            <a:off x="64468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805" name="Oval 76"/>
          <p:cNvSpPr>
            <a:spLocks noChangeAspect="1" noChangeArrowheads="1"/>
          </p:cNvSpPr>
          <p:nvPr/>
        </p:nvSpPr>
        <p:spPr bwMode="auto">
          <a:xfrm>
            <a:off x="67516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806" name="Oval 77"/>
          <p:cNvSpPr>
            <a:spLocks noChangeAspect="1" noChangeArrowheads="1"/>
          </p:cNvSpPr>
          <p:nvPr/>
        </p:nvSpPr>
        <p:spPr bwMode="auto">
          <a:xfrm>
            <a:off x="70564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807" name="Oval 78"/>
          <p:cNvSpPr>
            <a:spLocks noChangeAspect="1" noChangeArrowheads="1"/>
          </p:cNvSpPr>
          <p:nvPr/>
        </p:nvSpPr>
        <p:spPr bwMode="auto">
          <a:xfrm>
            <a:off x="73612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808" name="Oval 79"/>
          <p:cNvSpPr>
            <a:spLocks noChangeAspect="1" noChangeArrowheads="1"/>
          </p:cNvSpPr>
          <p:nvPr/>
        </p:nvSpPr>
        <p:spPr bwMode="auto">
          <a:xfrm>
            <a:off x="76660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809" name="Oval 80"/>
          <p:cNvSpPr>
            <a:spLocks noChangeAspect="1" noChangeArrowheads="1"/>
          </p:cNvSpPr>
          <p:nvPr/>
        </p:nvSpPr>
        <p:spPr bwMode="auto">
          <a:xfrm>
            <a:off x="7970839" y="25447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810" name="Oval 81"/>
          <p:cNvSpPr>
            <a:spLocks noChangeAspect="1" noChangeArrowheads="1"/>
          </p:cNvSpPr>
          <p:nvPr/>
        </p:nvSpPr>
        <p:spPr bwMode="auto">
          <a:xfrm>
            <a:off x="8275639" y="25447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811" name="Oval 82"/>
          <p:cNvSpPr>
            <a:spLocks noChangeAspect="1" noChangeArrowheads="1"/>
          </p:cNvSpPr>
          <p:nvPr/>
        </p:nvSpPr>
        <p:spPr bwMode="auto">
          <a:xfrm>
            <a:off x="3733800" y="28495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6</a:t>
            </a:r>
          </a:p>
        </p:txBody>
      </p:sp>
      <p:sp>
        <p:nvSpPr>
          <p:cNvPr id="73812" name="Oval 83"/>
          <p:cNvSpPr>
            <a:spLocks noChangeAspect="1" noChangeArrowheads="1"/>
          </p:cNvSpPr>
          <p:nvPr/>
        </p:nvSpPr>
        <p:spPr bwMode="auto">
          <a:xfrm>
            <a:off x="4038600" y="2849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813" name="Oval 84"/>
          <p:cNvSpPr>
            <a:spLocks noChangeAspect="1" noChangeArrowheads="1"/>
          </p:cNvSpPr>
          <p:nvPr/>
        </p:nvSpPr>
        <p:spPr bwMode="auto">
          <a:xfrm>
            <a:off x="4343400" y="2849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814" name="Oval 85"/>
          <p:cNvSpPr>
            <a:spLocks noChangeAspect="1" noChangeArrowheads="1"/>
          </p:cNvSpPr>
          <p:nvPr/>
        </p:nvSpPr>
        <p:spPr bwMode="auto">
          <a:xfrm>
            <a:off x="4648200" y="2849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815" name="Oval 86"/>
          <p:cNvSpPr>
            <a:spLocks noChangeAspect="1" noChangeArrowheads="1"/>
          </p:cNvSpPr>
          <p:nvPr/>
        </p:nvSpPr>
        <p:spPr bwMode="auto">
          <a:xfrm>
            <a:off x="4953000" y="2849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4</a:t>
            </a:r>
          </a:p>
        </p:txBody>
      </p:sp>
      <p:sp>
        <p:nvSpPr>
          <p:cNvPr id="73816" name="Oval 87"/>
          <p:cNvSpPr>
            <a:spLocks noChangeAspect="1" noChangeArrowheads="1"/>
          </p:cNvSpPr>
          <p:nvPr/>
        </p:nvSpPr>
        <p:spPr bwMode="auto">
          <a:xfrm>
            <a:off x="5257800" y="2849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817" name="Oval 88"/>
          <p:cNvSpPr>
            <a:spLocks noChangeAspect="1" noChangeArrowheads="1"/>
          </p:cNvSpPr>
          <p:nvPr/>
        </p:nvSpPr>
        <p:spPr bwMode="auto">
          <a:xfrm>
            <a:off x="5562600" y="2849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818" name="Oval 89"/>
          <p:cNvSpPr>
            <a:spLocks noChangeAspect="1" noChangeArrowheads="1"/>
          </p:cNvSpPr>
          <p:nvPr/>
        </p:nvSpPr>
        <p:spPr bwMode="auto">
          <a:xfrm>
            <a:off x="5867400" y="2849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819" name="Oval 90"/>
          <p:cNvSpPr>
            <a:spLocks noChangeAspect="1" noChangeArrowheads="1"/>
          </p:cNvSpPr>
          <p:nvPr/>
        </p:nvSpPr>
        <p:spPr bwMode="auto">
          <a:xfrm>
            <a:off x="6172200" y="2849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820" name="Oval 91"/>
          <p:cNvSpPr>
            <a:spLocks noChangeAspect="1" noChangeArrowheads="1"/>
          </p:cNvSpPr>
          <p:nvPr/>
        </p:nvSpPr>
        <p:spPr bwMode="auto">
          <a:xfrm>
            <a:off x="6477000" y="2849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821" name="Oval 92"/>
          <p:cNvSpPr>
            <a:spLocks noChangeAspect="1" noChangeArrowheads="1"/>
          </p:cNvSpPr>
          <p:nvPr/>
        </p:nvSpPr>
        <p:spPr bwMode="auto">
          <a:xfrm>
            <a:off x="6781800" y="28495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2</a:t>
            </a:r>
          </a:p>
        </p:txBody>
      </p:sp>
      <p:sp>
        <p:nvSpPr>
          <p:cNvPr id="73822" name="Oval 93"/>
          <p:cNvSpPr>
            <a:spLocks noChangeAspect="1" noChangeArrowheads="1"/>
          </p:cNvSpPr>
          <p:nvPr/>
        </p:nvSpPr>
        <p:spPr bwMode="auto">
          <a:xfrm>
            <a:off x="7086600" y="28495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823" name="Oval 94"/>
          <p:cNvSpPr>
            <a:spLocks noChangeAspect="1" noChangeArrowheads="1"/>
          </p:cNvSpPr>
          <p:nvPr/>
        </p:nvSpPr>
        <p:spPr bwMode="auto">
          <a:xfrm>
            <a:off x="7391400" y="28495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824" name="Oval 95"/>
          <p:cNvSpPr>
            <a:spLocks noChangeAspect="1" noChangeArrowheads="1"/>
          </p:cNvSpPr>
          <p:nvPr/>
        </p:nvSpPr>
        <p:spPr bwMode="auto">
          <a:xfrm>
            <a:off x="7696200" y="28495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825" name="Oval 96"/>
          <p:cNvSpPr>
            <a:spLocks noChangeAspect="1" noChangeArrowheads="1"/>
          </p:cNvSpPr>
          <p:nvPr/>
        </p:nvSpPr>
        <p:spPr bwMode="auto">
          <a:xfrm>
            <a:off x="8001000" y="2849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826" name="Oval 97"/>
          <p:cNvSpPr>
            <a:spLocks noChangeAspect="1" noChangeArrowheads="1"/>
          </p:cNvSpPr>
          <p:nvPr/>
        </p:nvSpPr>
        <p:spPr bwMode="auto">
          <a:xfrm>
            <a:off x="8305800" y="2849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827" name="Oval 98"/>
          <p:cNvSpPr>
            <a:spLocks noChangeAspect="1" noChangeArrowheads="1"/>
          </p:cNvSpPr>
          <p:nvPr/>
        </p:nvSpPr>
        <p:spPr bwMode="auto">
          <a:xfrm>
            <a:off x="3733800" y="31543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5</a:t>
            </a:r>
          </a:p>
        </p:txBody>
      </p:sp>
      <p:sp>
        <p:nvSpPr>
          <p:cNvPr id="73828" name="Oval 99"/>
          <p:cNvSpPr>
            <a:spLocks noChangeAspect="1" noChangeArrowheads="1"/>
          </p:cNvSpPr>
          <p:nvPr/>
        </p:nvSpPr>
        <p:spPr bwMode="auto">
          <a:xfrm>
            <a:off x="4038600" y="3154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829" name="Oval 100"/>
          <p:cNvSpPr>
            <a:spLocks noChangeAspect="1" noChangeArrowheads="1"/>
          </p:cNvSpPr>
          <p:nvPr/>
        </p:nvSpPr>
        <p:spPr bwMode="auto">
          <a:xfrm>
            <a:off x="4343400" y="3154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830" name="Oval 101"/>
          <p:cNvSpPr>
            <a:spLocks noChangeAspect="1" noChangeArrowheads="1"/>
          </p:cNvSpPr>
          <p:nvPr/>
        </p:nvSpPr>
        <p:spPr bwMode="auto">
          <a:xfrm>
            <a:off x="4648200" y="31543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831" name="Oval 102"/>
          <p:cNvSpPr>
            <a:spLocks noChangeAspect="1" noChangeArrowheads="1"/>
          </p:cNvSpPr>
          <p:nvPr/>
        </p:nvSpPr>
        <p:spPr bwMode="auto">
          <a:xfrm>
            <a:off x="4953000" y="3154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400" b="1"/>
          </a:p>
        </p:txBody>
      </p:sp>
      <p:sp>
        <p:nvSpPr>
          <p:cNvPr id="73832" name="Oval 103"/>
          <p:cNvSpPr>
            <a:spLocks noChangeAspect="1" noChangeArrowheads="1"/>
          </p:cNvSpPr>
          <p:nvPr/>
        </p:nvSpPr>
        <p:spPr bwMode="auto">
          <a:xfrm>
            <a:off x="5257800" y="3154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833" name="Oval 104"/>
          <p:cNvSpPr>
            <a:spLocks noChangeAspect="1" noChangeArrowheads="1"/>
          </p:cNvSpPr>
          <p:nvPr/>
        </p:nvSpPr>
        <p:spPr bwMode="auto">
          <a:xfrm>
            <a:off x="5562600" y="31543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834" name="Oval 105"/>
          <p:cNvSpPr>
            <a:spLocks noChangeAspect="1" noChangeArrowheads="1"/>
          </p:cNvSpPr>
          <p:nvPr/>
        </p:nvSpPr>
        <p:spPr bwMode="auto">
          <a:xfrm>
            <a:off x="5867400" y="3154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835" name="Oval 106"/>
          <p:cNvSpPr>
            <a:spLocks noChangeAspect="1" noChangeArrowheads="1"/>
          </p:cNvSpPr>
          <p:nvPr/>
        </p:nvSpPr>
        <p:spPr bwMode="auto">
          <a:xfrm>
            <a:off x="6172200" y="3154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836" name="Oval 107"/>
          <p:cNvSpPr>
            <a:spLocks noChangeAspect="1" noChangeArrowheads="1"/>
          </p:cNvSpPr>
          <p:nvPr/>
        </p:nvSpPr>
        <p:spPr bwMode="auto">
          <a:xfrm>
            <a:off x="6477000" y="31543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837" name="Oval 108"/>
          <p:cNvSpPr>
            <a:spLocks noChangeAspect="1" noChangeArrowheads="1"/>
          </p:cNvSpPr>
          <p:nvPr/>
        </p:nvSpPr>
        <p:spPr bwMode="auto">
          <a:xfrm>
            <a:off x="6781800" y="31543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838" name="Oval 109"/>
          <p:cNvSpPr>
            <a:spLocks noChangeAspect="1" noChangeArrowheads="1"/>
          </p:cNvSpPr>
          <p:nvPr/>
        </p:nvSpPr>
        <p:spPr bwMode="auto">
          <a:xfrm>
            <a:off x="7086600" y="31543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839" name="Oval 110"/>
          <p:cNvSpPr>
            <a:spLocks noChangeAspect="1" noChangeArrowheads="1"/>
          </p:cNvSpPr>
          <p:nvPr/>
        </p:nvSpPr>
        <p:spPr bwMode="auto">
          <a:xfrm>
            <a:off x="7391400" y="31543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S</a:t>
            </a:r>
          </a:p>
        </p:txBody>
      </p:sp>
      <p:sp>
        <p:nvSpPr>
          <p:cNvPr id="73840" name="Oval 111"/>
          <p:cNvSpPr>
            <a:spLocks noChangeAspect="1" noChangeArrowheads="1"/>
          </p:cNvSpPr>
          <p:nvPr/>
        </p:nvSpPr>
        <p:spPr bwMode="auto">
          <a:xfrm>
            <a:off x="7696200" y="31543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841" name="Oval 112"/>
          <p:cNvSpPr>
            <a:spLocks noChangeAspect="1" noChangeArrowheads="1"/>
          </p:cNvSpPr>
          <p:nvPr/>
        </p:nvSpPr>
        <p:spPr bwMode="auto">
          <a:xfrm>
            <a:off x="8001000" y="31543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842" name="Oval 113"/>
          <p:cNvSpPr>
            <a:spLocks noChangeAspect="1" noChangeArrowheads="1"/>
          </p:cNvSpPr>
          <p:nvPr/>
        </p:nvSpPr>
        <p:spPr bwMode="auto">
          <a:xfrm>
            <a:off x="8305800" y="3154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843" name="Oval 114"/>
          <p:cNvSpPr>
            <a:spLocks noChangeAspect="1" noChangeArrowheads="1"/>
          </p:cNvSpPr>
          <p:nvPr/>
        </p:nvSpPr>
        <p:spPr bwMode="auto">
          <a:xfrm>
            <a:off x="3733800" y="3459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4</a:t>
            </a:r>
          </a:p>
        </p:txBody>
      </p:sp>
      <p:sp>
        <p:nvSpPr>
          <p:cNvPr id="73844" name="Oval 115"/>
          <p:cNvSpPr>
            <a:spLocks noChangeAspect="1" noChangeArrowheads="1"/>
          </p:cNvSpPr>
          <p:nvPr/>
        </p:nvSpPr>
        <p:spPr bwMode="auto">
          <a:xfrm>
            <a:off x="40386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845" name="Oval 116"/>
          <p:cNvSpPr>
            <a:spLocks noChangeAspect="1" noChangeArrowheads="1"/>
          </p:cNvSpPr>
          <p:nvPr/>
        </p:nvSpPr>
        <p:spPr bwMode="auto">
          <a:xfrm>
            <a:off x="43434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846" name="Oval 117"/>
          <p:cNvSpPr>
            <a:spLocks noChangeAspect="1" noChangeArrowheads="1"/>
          </p:cNvSpPr>
          <p:nvPr/>
        </p:nvSpPr>
        <p:spPr bwMode="auto">
          <a:xfrm>
            <a:off x="4648200" y="34591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847" name="Oval 118"/>
          <p:cNvSpPr>
            <a:spLocks noChangeAspect="1" noChangeArrowheads="1"/>
          </p:cNvSpPr>
          <p:nvPr/>
        </p:nvSpPr>
        <p:spPr bwMode="auto">
          <a:xfrm>
            <a:off x="49530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400" b="1"/>
          </a:p>
        </p:txBody>
      </p:sp>
      <p:sp>
        <p:nvSpPr>
          <p:cNvPr id="73848" name="Oval 119"/>
          <p:cNvSpPr>
            <a:spLocks noChangeAspect="1" noChangeArrowheads="1"/>
          </p:cNvSpPr>
          <p:nvPr/>
        </p:nvSpPr>
        <p:spPr bwMode="auto">
          <a:xfrm>
            <a:off x="52578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849" name="Oval 120"/>
          <p:cNvSpPr>
            <a:spLocks noChangeAspect="1" noChangeArrowheads="1"/>
          </p:cNvSpPr>
          <p:nvPr/>
        </p:nvSpPr>
        <p:spPr bwMode="auto">
          <a:xfrm>
            <a:off x="5562600" y="34591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850" name="Oval 121"/>
          <p:cNvSpPr>
            <a:spLocks noChangeAspect="1" noChangeArrowheads="1"/>
          </p:cNvSpPr>
          <p:nvPr/>
        </p:nvSpPr>
        <p:spPr bwMode="auto">
          <a:xfrm>
            <a:off x="5867400" y="34591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851" name="Oval 122"/>
          <p:cNvSpPr>
            <a:spLocks noChangeAspect="1" noChangeArrowheads="1"/>
          </p:cNvSpPr>
          <p:nvPr/>
        </p:nvSpPr>
        <p:spPr bwMode="auto">
          <a:xfrm>
            <a:off x="6172200" y="34591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852" name="Oval 123"/>
          <p:cNvSpPr>
            <a:spLocks noChangeAspect="1" noChangeArrowheads="1"/>
          </p:cNvSpPr>
          <p:nvPr/>
        </p:nvSpPr>
        <p:spPr bwMode="auto">
          <a:xfrm>
            <a:off x="6477000" y="34591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853" name="Oval 124"/>
          <p:cNvSpPr>
            <a:spLocks noChangeAspect="1" noChangeArrowheads="1"/>
          </p:cNvSpPr>
          <p:nvPr/>
        </p:nvSpPr>
        <p:spPr bwMode="auto">
          <a:xfrm>
            <a:off x="67818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</a:t>
            </a:r>
          </a:p>
        </p:txBody>
      </p:sp>
      <p:sp>
        <p:nvSpPr>
          <p:cNvPr id="73854" name="Oval 125"/>
          <p:cNvSpPr>
            <a:spLocks noChangeAspect="1" noChangeArrowheads="1"/>
          </p:cNvSpPr>
          <p:nvPr/>
        </p:nvSpPr>
        <p:spPr bwMode="auto">
          <a:xfrm>
            <a:off x="70866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855" name="Oval 126"/>
          <p:cNvSpPr>
            <a:spLocks noChangeAspect="1" noChangeArrowheads="1"/>
          </p:cNvSpPr>
          <p:nvPr/>
        </p:nvSpPr>
        <p:spPr bwMode="auto">
          <a:xfrm>
            <a:off x="73914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856" name="Oval 127"/>
          <p:cNvSpPr>
            <a:spLocks noChangeAspect="1" noChangeArrowheads="1"/>
          </p:cNvSpPr>
          <p:nvPr/>
        </p:nvSpPr>
        <p:spPr bwMode="auto">
          <a:xfrm>
            <a:off x="76962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857" name="Oval 128"/>
          <p:cNvSpPr>
            <a:spLocks noChangeAspect="1" noChangeArrowheads="1"/>
          </p:cNvSpPr>
          <p:nvPr/>
        </p:nvSpPr>
        <p:spPr bwMode="auto">
          <a:xfrm>
            <a:off x="8001000" y="34591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858" name="Oval 129"/>
          <p:cNvSpPr>
            <a:spLocks noChangeAspect="1" noChangeArrowheads="1"/>
          </p:cNvSpPr>
          <p:nvPr/>
        </p:nvSpPr>
        <p:spPr bwMode="auto">
          <a:xfrm>
            <a:off x="83058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859" name="Oval 130"/>
          <p:cNvSpPr>
            <a:spLocks noChangeAspect="1" noChangeArrowheads="1"/>
          </p:cNvSpPr>
          <p:nvPr/>
        </p:nvSpPr>
        <p:spPr bwMode="auto">
          <a:xfrm>
            <a:off x="3733800" y="37639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3</a:t>
            </a:r>
          </a:p>
        </p:txBody>
      </p:sp>
      <p:sp>
        <p:nvSpPr>
          <p:cNvPr id="73860" name="Oval 131"/>
          <p:cNvSpPr>
            <a:spLocks noChangeAspect="1" noChangeArrowheads="1"/>
          </p:cNvSpPr>
          <p:nvPr/>
        </p:nvSpPr>
        <p:spPr bwMode="auto">
          <a:xfrm>
            <a:off x="40386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861" name="Oval 132"/>
          <p:cNvSpPr>
            <a:spLocks noChangeAspect="1" noChangeArrowheads="1"/>
          </p:cNvSpPr>
          <p:nvPr/>
        </p:nvSpPr>
        <p:spPr bwMode="auto">
          <a:xfrm>
            <a:off x="43434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862" name="Oval 133"/>
          <p:cNvSpPr>
            <a:spLocks noChangeAspect="1" noChangeArrowheads="1"/>
          </p:cNvSpPr>
          <p:nvPr/>
        </p:nvSpPr>
        <p:spPr bwMode="auto">
          <a:xfrm>
            <a:off x="4648200" y="37639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863" name="Oval 134"/>
          <p:cNvSpPr>
            <a:spLocks noChangeAspect="1" noChangeArrowheads="1"/>
          </p:cNvSpPr>
          <p:nvPr/>
        </p:nvSpPr>
        <p:spPr bwMode="auto">
          <a:xfrm>
            <a:off x="49530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400" b="1"/>
          </a:p>
        </p:txBody>
      </p:sp>
      <p:sp>
        <p:nvSpPr>
          <p:cNvPr id="73864" name="Oval 135"/>
          <p:cNvSpPr>
            <a:spLocks noChangeAspect="1" noChangeArrowheads="1"/>
          </p:cNvSpPr>
          <p:nvPr/>
        </p:nvSpPr>
        <p:spPr bwMode="auto">
          <a:xfrm>
            <a:off x="52578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865" name="Oval 136"/>
          <p:cNvSpPr>
            <a:spLocks noChangeAspect="1" noChangeArrowheads="1"/>
          </p:cNvSpPr>
          <p:nvPr/>
        </p:nvSpPr>
        <p:spPr bwMode="auto">
          <a:xfrm>
            <a:off x="55626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866" name="Oval 137"/>
          <p:cNvSpPr>
            <a:spLocks noChangeAspect="1" noChangeArrowheads="1"/>
          </p:cNvSpPr>
          <p:nvPr/>
        </p:nvSpPr>
        <p:spPr bwMode="auto">
          <a:xfrm>
            <a:off x="58674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867" name="Oval 138"/>
          <p:cNvSpPr>
            <a:spLocks noChangeAspect="1" noChangeArrowheads="1"/>
          </p:cNvSpPr>
          <p:nvPr/>
        </p:nvSpPr>
        <p:spPr bwMode="auto">
          <a:xfrm>
            <a:off x="61722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868" name="Oval 139"/>
          <p:cNvSpPr>
            <a:spLocks noChangeAspect="1" noChangeArrowheads="1"/>
          </p:cNvSpPr>
          <p:nvPr/>
        </p:nvSpPr>
        <p:spPr bwMode="auto">
          <a:xfrm>
            <a:off x="64770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869" name="Oval 140"/>
          <p:cNvSpPr>
            <a:spLocks noChangeAspect="1" noChangeArrowheads="1"/>
          </p:cNvSpPr>
          <p:nvPr/>
        </p:nvSpPr>
        <p:spPr bwMode="auto">
          <a:xfrm>
            <a:off x="67818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870" name="Oval 141"/>
          <p:cNvSpPr>
            <a:spLocks noChangeAspect="1" noChangeArrowheads="1"/>
          </p:cNvSpPr>
          <p:nvPr/>
        </p:nvSpPr>
        <p:spPr bwMode="auto">
          <a:xfrm>
            <a:off x="70866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871" name="Oval 142"/>
          <p:cNvSpPr>
            <a:spLocks noChangeAspect="1" noChangeArrowheads="1"/>
          </p:cNvSpPr>
          <p:nvPr/>
        </p:nvSpPr>
        <p:spPr bwMode="auto">
          <a:xfrm>
            <a:off x="73914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872" name="Oval 143"/>
          <p:cNvSpPr>
            <a:spLocks noChangeAspect="1" noChangeArrowheads="1"/>
          </p:cNvSpPr>
          <p:nvPr/>
        </p:nvSpPr>
        <p:spPr bwMode="auto">
          <a:xfrm>
            <a:off x="76962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873" name="Oval 144"/>
          <p:cNvSpPr>
            <a:spLocks noChangeAspect="1" noChangeArrowheads="1"/>
          </p:cNvSpPr>
          <p:nvPr/>
        </p:nvSpPr>
        <p:spPr bwMode="auto">
          <a:xfrm>
            <a:off x="8001000" y="37639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874" name="Oval 145"/>
          <p:cNvSpPr>
            <a:spLocks noChangeAspect="1" noChangeArrowheads="1"/>
          </p:cNvSpPr>
          <p:nvPr/>
        </p:nvSpPr>
        <p:spPr bwMode="auto">
          <a:xfrm>
            <a:off x="83058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875" name="Oval 146"/>
          <p:cNvSpPr>
            <a:spLocks noChangeAspect="1" noChangeArrowheads="1"/>
          </p:cNvSpPr>
          <p:nvPr/>
        </p:nvSpPr>
        <p:spPr bwMode="auto">
          <a:xfrm>
            <a:off x="3733800" y="40687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2</a:t>
            </a:r>
          </a:p>
        </p:txBody>
      </p:sp>
      <p:sp>
        <p:nvSpPr>
          <p:cNvPr id="73876" name="Oval 147"/>
          <p:cNvSpPr>
            <a:spLocks noChangeAspect="1" noChangeArrowheads="1"/>
          </p:cNvSpPr>
          <p:nvPr/>
        </p:nvSpPr>
        <p:spPr bwMode="auto">
          <a:xfrm>
            <a:off x="40386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877" name="Oval 148"/>
          <p:cNvSpPr>
            <a:spLocks noChangeAspect="1" noChangeArrowheads="1"/>
          </p:cNvSpPr>
          <p:nvPr/>
        </p:nvSpPr>
        <p:spPr bwMode="auto">
          <a:xfrm>
            <a:off x="43434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878" name="Oval 149"/>
          <p:cNvSpPr>
            <a:spLocks noChangeAspect="1" noChangeArrowheads="1"/>
          </p:cNvSpPr>
          <p:nvPr/>
        </p:nvSpPr>
        <p:spPr bwMode="auto">
          <a:xfrm>
            <a:off x="4648200" y="40687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879" name="Oval 150"/>
          <p:cNvSpPr>
            <a:spLocks noChangeAspect="1" noChangeArrowheads="1"/>
          </p:cNvSpPr>
          <p:nvPr/>
        </p:nvSpPr>
        <p:spPr bwMode="auto">
          <a:xfrm>
            <a:off x="49530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400" b="1"/>
          </a:p>
        </p:txBody>
      </p:sp>
      <p:sp>
        <p:nvSpPr>
          <p:cNvPr id="73880" name="Oval 151"/>
          <p:cNvSpPr>
            <a:spLocks noChangeAspect="1" noChangeArrowheads="1"/>
          </p:cNvSpPr>
          <p:nvPr/>
        </p:nvSpPr>
        <p:spPr bwMode="auto">
          <a:xfrm>
            <a:off x="52578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881" name="Oval 152"/>
          <p:cNvSpPr>
            <a:spLocks noChangeAspect="1" noChangeArrowheads="1"/>
          </p:cNvSpPr>
          <p:nvPr/>
        </p:nvSpPr>
        <p:spPr bwMode="auto">
          <a:xfrm>
            <a:off x="55626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882" name="Oval 153"/>
          <p:cNvSpPr>
            <a:spLocks noChangeAspect="1" noChangeArrowheads="1"/>
          </p:cNvSpPr>
          <p:nvPr/>
        </p:nvSpPr>
        <p:spPr bwMode="auto">
          <a:xfrm>
            <a:off x="58674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883" name="Oval 154"/>
          <p:cNvSpPr>
            <a:spLocks noChangeAspect="1" noChangeArrowheads="1"/>
          </p:cNvSpPr>
          <p:nvPr/>
        </p:nvSpPr>
        <p:spPr bwMode="auto">
          <a:xfrm>
            <a:off x="61722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884" name="Oval 155"/>
          <p:cNvSpPr>
            <a:spLocks noChangeAspect="1" noChangeArrowheads="1"/>
          </p:cNvSpPr>
          <p:nvPr/>
        </p:nvSpPr>
        <p:spPr bwMode="auto">
          <a:xfrm>
            <a:off x="64770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885" name="Oval 156"/>
          <p:cNvSpPr>
            <a:spLocks noChangeAspect="1" noChangeArrowheads="1"/>
          </p:cNvSpPr>
          <p:nvPr/>
        </p:nvSpPr>
        <p:spPr bwMode="auto">
          <a:xfrm>
            <a:off x="67818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886" name="Oval 157"/>
          <p:cNvSpPr>
            <a:spLocks noChangeAspect="1" noChangeArrowheads="1"/>
          </p:cNvSpPr>
          <p:nvPr/>
        </p:nvSpPr>
        <p:spPr bwMode="auto">
          <a:xfrm>
            <a:off x="70866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887" name="Oval 158"/>
          <p:cNvSpPr>
            <a:spLocks noChangeAspect="1" noChangeArrowheads="1"/>
          </p:cNvSpPr>
          <p:nvPr/>
        </p:nvSpPr>
        <p:spPr bwMode="auto">
          <a:xfrm>
            <a:off x="73914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888" name="Oval 159"/>
          <p:cNvSpPr>
            <a:spLocks noChangeAspect="1" noChangeArrowheads="1"/>
          </p:cNvSpPr>
          <p:nvPr/>
        </p:nvSpPr>
        <p:spPr bwMode="auto">
          <a:xfrm>
            <a:off x="76962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889" name="Oval 160"/>
          <p:cNvSpPr>
            <a:spLocks noChangeAspect="1" noChangeArrowheads="1"/>
          </p:cNvSpPr>
          <p:nvPr/>
        </p:nvSpPr>
        <p:spPr bwMode="auto">
          <a:xfrm>
            <a:off x="8001000" y="40687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890" name="Oval 161"/>
          <p:cNvSpPr>
            <a:spLocks noChangeAspect="1" noChangeArrowheads="1"/>
          </p:cNvSpPr>
          <p:nvPr/>
        </p:nvSpPr>
        <p:spPr bwMode="auto">
          <a:xfrm>
            <a:off x="83058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891" name="Oval 162"/>
          <p:cNvSpPr>
            <a:spLocks noChangeAspect="1" noChangeArrowheads="1"/>
          </p:cNvSpPr>
          <p:nvPr/>
        </p:nvSpPr>
        <p:spPr bwMode="auto">
          <a:xfrm>
            <a:off x="3733800" y="43735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</a:t>
            </a:r>
          </a:p>
        </p:txBody>
      </p:sp>
      <p:sp>
        <p:nvSpPr>
          <p:cNvPr id="73892" name="Oval 163"/>
          <p:cNvSpPr>
            <a:spLocks noChangeAspect="1" noChangeArrowheads="1"/>
          </p:cNvSpPr>
          <p:nvPr/>
        </p:nvSpPr>
        <p:spPr bwMode="auto">
          <a:xfrm>
            <a:off x="4038600" y="4373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893" name="Oval 164"/>
          <p:cNvSpPr>
            <a:spLocks noChangeAspect="1" noChangeArrowheads="1"/>
          </p:cNvSpPr>
          <p:nvPr/>
        </p:nvSpPr>
        <p:spPr bwMode="auto">
          <a:xfrm>
            <a:off x="4343400" y="4373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894" name="Oval 165"/>
          <p:cNvSpPr>
            <a:spLocks noChangeAspect="1" noChangeArrowheads="1"/>
          </p:cNvSpPr>
          <p:nvPr/>
        </p:nvSpPr>
        <p:spPr bwMode="auto">
          <a:xfrm>
            <a:off x="46482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895" name="Oval 166"/>
          <p:cNvSpPr>
            <a:spLocks noChangeAspect="1" noChangeArrowheads="1"/>
          </p:cNvSpPr>
          <p:nvPr/>
        </p:nvSpPr>
        <p:spPr bwMode="auto">
          <a:xfrm>
            <a:off x="49530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896" name="Oval 167"/>
          <p:cNvSpPr>
            <a:spLocks noChangeAspect="1" noChangeArrowheads="1"/>
          </p:cNvSpPr>
          <p:nvPr/>
        </p:nvSpPr>
        <p:spPr bwMode="auto">
          <a:xfrm>
            <a:off x="52578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897" name="Oval 168"/>
          <p:cNvSpPr>
            <a:spLocks noChangeAspect="1" noChangeArrowheads="1"/>
          </p:cNvSpPr>
          <p:nvPr/>
        </p:nvSpPr>
        <p:spPr bwMode="auto">
          <a:xfrm>
            <a:off x="55626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898" name="Oval 169"/>
          <p:cNvSpPr>
            <a:spLocks noChangeAspect="1" noChangeArrowheads="1"/>
          </p:cNvSpPr>
          <p:nvPr/>
        </p:nvSpPr>
        <p:spPr bwMode="auto">
          <a:xfrm>
            <a:off x="58674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899" name="Oval 170"/>
          <p:cNvSpPr>
            <a:spLocks noChangeAspect="1" noChangeArrowheads="1"/>
          </p:cNvSpPr>
          <p:nvPr/>
        </p:nvSpPr>
        <p:spPr bwMode="auto">
          <a:xfrm>
            <a:off x="61722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900" name="Oval 171"/>
          <p:cNvSpPr>
            <a:spLocks noChangeAspect="1" noChangeArrowheads="1"/>
          </p:cNvSpPr>
          <p:nvPr/>
        </p:nvSpPr>
        <p:spPr bwMode="auto">
          <a:xfrm>
            <a:off x="64770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901" name="Oval 172"/>
          <p:cNvSpPr>
            <a:spLocks noChangeAspect="1" noChangeArrowheads="1"/>
          </p:cNvSpPr>
          <p:nvPr/>
        </p:nvSpPr>
        <p:spPr bwMode="auto">
          <a:xfrm>
            <a:off x="67818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902" name="Oval 173"/>
          <p:cNvSpPr>
            <a:spLocks noChangeAspect="1" noChangeArrowheads="1"/>
          </p:cNvSpPr>
          <p:nvPr/>
        </p:nvSpPr>
        <p:spPr bwMode="auto">
          <a:xfrm>
            <a:off x="70866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903" name="Oval 174"/>
          <p:cNvSpPr>
            <a:spLocks noChangeAspect="1" noChangeArrowheads="1"/>
          </p:cNvSpPr>
          <p:nvPr/>
        </p:nvSpPr>
        <p:spPr bwMode="auto">
          <a:xfrm>
            <a:off x="73914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904" name="Oval 175"/>
          <p:cNvSpPr>
            <a:spLocks noChangeAspect="1" noChangeArrowheads="1"/>
          </p:cNvSpPr>
          <p:nvPr/>
        </p:nvSpPr>
        <p:spPr bwMode="auto">
          <a:xfrm>
            <a:off x="76962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905" name="Oval 176"/>
          <p:cNvSpPr>
            <a:spLocks noChangeAspect="1" noChangeArrowheads="1"/>
          </p:cNvSpPr>
          <p:nvPr/>
        </p:nvSpPr>
        <p:spPr bwMode="auto">
          <a:xfrm>
            <a:off x="80010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906" name="Oval 177"/>
          <p:cNvSpPr>
            <a:spLocks noChangeAspect="1" noChangeArrowheads="1"/>
          </p:cNvSpPr>
          <p:nvPr/>
        </p:nvSpPr>
        <p:spPr bwMode="auto">
          <a:xfrm>
            <a:off x="8305800" y="4373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907" name="Oval 178"/>
          <p:cNvSpPr>
            <a:spLocks noChangeAspect="1" noChangeArrowheads="1"/>
          </p:cNvSpPr>
          <p:nvPr/>
        </p:nvSpPr>
        <p:spPr bwMode="auto">
          <a:xfrm>
            <a:off x="3733800" y="46783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0</a:t>
            </a:r>
          </a:p>
        </p:txBody>
      </p:sp>
      <p:sp>
        <p:nvSpPr>
          <p:cNvPr id="73908" name="Oval 179"/>
          <p:cNvSpPr>
            <a:spLocks noChangeAspect="1" noChangeArrowheads="1"/>
          </p:cNvSpPr>
          <p:nvPr/>
        </p:nvSpPr>
        <p:spPr bwMode="auto">
          <a:xfrm>
            <a:off x="40386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909" name="Oval 180"/>
          <p:cNvSpPr>
            <a:spLocks noChangeAspect="1" noChangeArrowheads="1"/>
          </p:cNvSpPr>
          <p:nvPr/>
        </p:nvSpPr>
        <p:spPr bwMode="auto">
          <a:xfrm>
            <a:off x="43434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910" name="Oval 181"/>
          <p:cNvSpPr>
            <a:spLocks noChangeAspect="1" noChangeArrowheads="1"/>
          </p:cNvSpPr>
          <p:nvPr/>
        </p:nvSpPr>
        <p:spPr bwMode="auto">
          <a:xfrm>
            <a:off x="46482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911" name="Oval 182"/>
          <p:cNvSpPr>
            <a:spLocks noChangeAspect="1" noChangeArrowheads="1"/>
          </p:cNvSpPr>
          <p:nvPr/>
        </p:nvSpPr>
        <p:spPr bwMode="auto">
          <a:xfrm>
            <a:off x="49530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912" name="Oval 183"/>
          <p:cNvSpPr>
            <a:spLocks noChangeAspect="1" noChangeArrowheads="1"/>
          </p:cNvSpPr>
          <p:nvPr/>
        </p:nvSpPr>
        <p:spPr bwMode="auto">
          <a:xfrm>
            <a:off x="52578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913" name="Oval 184"/>
          <p:cNvSpPr>
            <a:spLocks noChangeAspect="1" noChangeArrowheads="1"/>
          </p:cNvSpPr>
          <p:nvPr/>
        </p:nvSpPr>
        <p:spPr bwMode="auto">
          <a:xfrm>
            <a:off x="55626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914" name="Oval 185"/>
          <p:cNvSpPr>
            <a:spLocks noChangeAspect="1" noChangeArrowheads="1"/>
          </p:cNvSpPr>
          <p:nvPr/>
        </p:nvSpPr>
        <p:spPr bwMode="auto">
          <a:xfrm>
            <a:off x="58674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915" name="Oval 186"/>
          <p:cNvSpPr>
            <a:spLocks noChangeAspect="1" noChangeArrowheads="1"/>
          </p:cNvSpPr>
          <p:nvPr/>
        </p:nvSpPr>
        <p:spPr bwMode="auto">
          <a:xfrm>
            <a:off x="61722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916" name="Oval 187"/>
          <p:cNvSpPr>
            <a:spLocks noChangeAspect="1" noChangeArrowheads="1"/>
          </p:cNvSpPr>
          <p:nvPr/>
        </p:nvSpPr>
        <p:spPr bwMode="auto">
          <a:xfrm>
            <a:off x="64770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917" name="Oval 188"/>
          <p:cNvSpPr>
            <a:spLocks noChangeAspect="1" noChangeArrowheads="1"/>
          </p:cNvSpPr>
          <p:nvPr/>
        </p:nvSpPr>
        <p:spPr bwMode="auto">
          <a:xfrm>
            <a:off x="67818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918" name="Oval 189"/>
          <p:cNvSpPr>
            <a:spLocks noChangeAspect="1" noChangeArrowheads="1"/>
          </p:cNvSpPr>
          <p:nvPr/>
        </p:nvSpPr>
        <p:spPr bwMode="auto">
          <a:xfrm>
            <a:off x="70866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919" name="Oval 190"/>
          <p:cNvSpPr>
            <a:spLocks noChangeAspect="1" noChangeArrowheads="1"/>
          </p:cNvSpPr>
          <p:nvPr/>
        </p:nvSpPr>
        <p:spPr bwMode="auto">
          <a:xfrm>
            <a:off x="73914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920" name="Oval 191"/>
          <p:cNvSpPr>
            <a:spLocks noChangeAspect="1" noChangeArrowheads="1"/>
          </p:cNvSpPr>
          <p:nvPr/>
        </p:nvSpPr>
        <p:spPr bwMode="auto">
          <a:xfrm>
            <a:off x="76962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921" name="Oval 192"/>
          <p:cNvSpPr>
            <a:spLocks noChangeAspect="1" noChangeArrowheads="1"/>
          </p:cNvSpPr>
          <p:nvPr/>
        </p:nvSpPr>
        <p:spPr bwMode="auto">
          <a:xfrm>
            <a:off x="80010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922" name="Oval 193"/>
          <p:cNvSpPr>
            <a:spLocks noChangeAspect="1" noChangeArrowheads="1"/>
          </p:cNvSpPr>
          <p:nvPr/>
        </p:nvSpPr>
        <p:spPr bwMode="auto">
          <a:xfrm>
            <a:off x="83058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3923" name="Oval 194"/>
          <p:cNvSpPr>
            <a:spLocks noChangeAspect="1" noChangeArrowheads="1"/>
          </p:cNvSpPr>
          <p:nvPr/>
        </p:nvSpPr>
        <p:spPr bwMode="auto">
          <a:xfrm>
            <a:off x="37338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400" b="1"/>
          </a:p>
        </p:txBody>
      </p:sp>
      <p:sp>
        <p:nvSpPr>
          <p:cNvPr id="73924" name="Oval 195"/>
          <p:cNvSpPr>
            <a:spLocks noChangeAspect="1" noChangeArrowheads="1"/>
          </p:cNvSpPr>
          <p:nvPr/>
        </p:nvSpPr>
        <p:spPr bwMode="auto">
          <a:xfrm>
            <a:off x="40386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0</a:t>
            </a:r>
          </a:p>
        </p:txBody>
      </p:sp>
      <p:sp>
        <p:nvSpPr>
          <p:cNvPr id="73925" name="Oval 196"/>
          <p:cNvSpPr>
            <a:spLocks noChangeAspect="1" noChangeArrowheads="1"/>
          </p:cNvSpPr>
          <p:nvPr/>
        </p:nvSpPr>
        <p:spPr bwMode="auto">
          <a:xfrm>
            <a:off x="43434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</a:t>
            </a:r>
          </a:p>
        </p:txBody>
      </p:sp>
      <p:sp>
        <p:nvSpPr>
          <p:cNvPr id="73926" name="Oval 197"/>
          <p:cNvSpPr>
            <a:spLocks noChangeAspect="1" noChangeArrowheads="1"/>
          </p:cNvSpPr>
          <p:nvPr/>
        </p:nvSpPr>
        <p:spPr bwMode="auto">
          <a:xfrm>
            <a:off x="46482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2</a:t>
            </a:r>
          </a:p>
        </p:txBody>
      </p:sp>
      <p:sp>
        <p:nvSpPr>
          <p:cNvPr id="73927" name="Oval 198"/>
          <p:cNvSpPr>
            <a:spLocks noChangeAspect="1" noChangeArrowheads="1"/>
          </p:cNvSpPr>
          <p:nvPr/>
        </p:nvSpPr>
        <p:spPr bwMode="auto">
          <a:xfrm>
            <a:off x="49530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3</a:t>
            </a:r>
          </a:p>
        </p:txBody>
      </p:sp>
      <p:sp>
        <p:nvSpPr>
          <p:cNvPr id="73928" name="Oval 199"/>
          <p:cNvSpPr>
            <a:spLocks noChangeAspect="1" noChangeArrowheads="1"/>
          </p:cNvSpPr>
          <p:nvPr/>
        </p:nvSpPr>
        <p:spPr bwMode="auto">
          <a:xfrm>
            <a:off x="52578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4</a:t>
            </a:r>
          </a:p>
        </p:txBody>
      </p:sp>
      <p:sp>
        <p:nvSpPr>
          <p:cNvPr id="73929" name="Oval 200"/>
          <p:cNvSpPr>
            <a:spLocks noChangeAspect="1" noChangeArrowheads="1"/>
          </p:cNvSpPr>
          <p:nvPr/>
        </p:nvSpPr>
        <p:spPr bwMode="auto">
          <a:xfrm>
            <a:off x="55626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5</a:t>
            </a:r>
          </a:p>
        </p:txBody>
      </p:sp>
      <p:sp>
        <p:nvSpPr>
          <p:cNvPr id="73930" name="Oval 201"/>
          <p:cNvSpPr>
            <a:spLocks noChangeAspect="1" noChangeArrowheads="1"/>
          </p:cNvSpPr>
          <p:nvPr/>
        </p:nvSpPr>
        <p:spPr bwMode="auto">
          <a:xfrm>
            <a:off x="58674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6</a:t>
            </a:r>
          </a:p>
        </p:txBody>
      </p:sp>
      <p:sp>
        <p:nvSpPr>
          <p:cNvPr id="73931" name="Oval 202"/>
          <p:cNvSpPr>
            <a:spLocks noChangeAspect="1" noChangeArrowheads="1"/>
          </p:cNvSpPr>
          <p:nvPr/>
        </p:nvSpPr>
        <p:spPr bwMode="auto">
          <a:xfrm>
            <a:off x="61722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7</a:t>
            </a:r>
          </a:p>
        </p:txBody>
      </p:sp>
      <p:sp>
        <p:nvSpPr>
          <p:cNvPr id="73932" name="Oval 203"/>
          <p:cNvSpPr>
            <a:spLocks noChangeAspect="1" noChangeArrowheads="1"/>
          </p:cNvSpPr>
          <p:nvPr/>
        </p:nvSpPr>
        <p:spPr bwMode="auto">
          <a:xfrm>
            <a:off x="64770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8</a:t>
            </a:r>
          </a:p>
        </p:txBody>
      </p:sp>
      <p:sp>
        <p:nvSpPr>
          <p:cNvPr id="73933" name="Oval 204"/>
          <p:cNvSpPr>
            <a:spLocks noChangeAspect="1" noChangeArrowheads="1"/>
          </p:cNvSpPr>
          <p:nvPr/>
        </p:nvSpPr>
        <p:spPr bwMode="auto">
          <a:xfrm>
            <a:off x="67818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9</a:t>
            </a:r>
          </a:p>
        </p:txBody>
      </p:sp>
      <p:sp>
        <p:nvSpPr>
          <p:cNvPr id="73934" name="Oval 205"/>
          <p:cNvSpPr>
            <a:spLocks noChangeAspect="1" noChangeArrowheads="1"/>
          </p:cNvSpPr>
          <p:nvPr/>
        </p:nvSpPr>
        <p:spPr bwMode="auto">
          <a:xfrm>
            <a:off x="70866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10</a:t>
            </a:r>
          </a:p>
        </p:txBody>
      </p:sp>
      <p:sp>
        <p:nvSpPr>
          <p:cNvPr id="73935" name="Oval 206"/>
          <p:cNvSpPr>
            <a:spLocks noChangeAspect="1" noChangeArrowheads="1"/>
          </p:cNvSpPr>
          <p:nvPr/>
        </p:nvSpPr>
        <p:spPr bwMode="auto">
          <a:xfrm>
            <a:off x="73914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11</a:t>
            </a:r>
          </a:p>
        </p:txBody>
      </p:sp>
      <p:sp>
        <p:nvSpPr>
          <p:cNvPr id="73936" name="Oval 207"/>
          <p:cNvSpPr>
            <a:spLocks noChangeAspect="1" noChangeArrowheads="1"/>
          </p:cNvSpPr>
          <p:nvPr/>
        </p:nvSpPr>
        <p:spPr bwMode="auto">
          <a:xfrm>
            <a:off x="76962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12</a:t>
            </a:r>
          </a:p>
        </p:txBody>
      </p:sp>
      <p:sp>
        <p:nvSpPr>
          <p:cNvPr id="73937" name="Oval 208"/>
          <p:cNvSpPr>
            <a:spLocks noChangeAspect="1" noChangeArrowheads="1"/>
          </p:cNvSpPr>
          <p:nvPr/>
        </p:nvSpPr>
        <p:spPr bwMode="auto">
          <a:xfrm>
            <a:off x="80010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13</a:t>
            </a:r>
          </a:p>
        </p:txBody>
      </p:sp>
      <p:sp>
        <p:nvSpPr>
          <p:cNvPr id="73938" name="Oval 209"/>
          <p:cNvSpPr>
            <a:spLocks noChangeAspect="1" noChangeArrowheads="1"/>
          </p:cNvSpPr>
          <p:nvPr/>
        </p:nvSpPr>
        <p:spPr bwMode="auto">
          <a:xfrm>
            <a:off x="83058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14</a:t>
            </a:r>
          </a:p>
        </p:txBody>
      </p:sp>
      <p:graphicFrame>
        <p:nvGraphicFramePr>
          <p:cNvPr id="60626" name="Group 210"/>
          <p:cNvGraphicFramePr>
            <a:graphicFrameLocks noGrp="1"/>
          </p:cNvGraphicFramePr>
          <p:nvPr/>
        </p:nvGraphicFramePr>
        <p:xfrm>
          <a:off x="9067800" y="2362200"/>
          <a:ext cx="457200" cy="1828800"/>
        </p:xfrm>
        <a:graphic>
          <a:graphicData uri="http://schemas.openxmlformats.org/drawingml/2006/table">
            <a:tbl>
              <a:tblPr/>
              <a:tblGrid>
                <a:gridCol w="457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7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5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4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73954" name="Text Box 228"/>
          <p:cNvSpPr txBox="1">
            <a:spLocks noChangeArrowheads="1"/>
          </p:cNvSpPr>
          <p:nvPr/>
        </p:nvSpPr>
        <p:spPr bwMode="auto">
          <a:xfrm>
            <a:off x="1866900" y="228600"/>
            <a:ext cx="8458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 b="1">
                <a:solidFill>
                  <a:schemeClr val="accent2"/>
                </a:solidFill>
              </a:rPr>
              <a:t>Span Flood-Fill</a:t>
            </a:r>
            <a:r>
              <a:rPr lang="en-US" altLang="en-US" b="1">
                <a:solidFill>
                  <a:schemeClr val="accent2"/>
                </a:solidFill>
              </a:rPr>
              <a:t> Algorithm (</a:t>
            </a:r>
            <a:r>
              <a:rPr lang="en-US" altLang="en-US" b="1">
                <a:solidFill>
                  <a:srgbClr val="FF0000"/>
                </a:solidFill>
              </a:rPr>
              <a:t>example</a:t>
            </a:r>
            <a:r>
              <a:rPr lang="en-US" altLang="en-US" b="1">
                <a:solidFill>
                  <a:schemeClr val="accent2"/>
                </a:solidFill>
              </a:rPr>
              <a:t>)</a:t>
            </a:r>
            <a:endParaRPr lang="en-US" altLang="en-US" sz="2800"/>
          </a:p>
        </p:txBody>
      </p:sp>
    </p:spTree>
    <p:extLst>
      <p:ext uri="{BB962C8B-B14F-4D97-AF65-F5344CB8AC3E}">
        <p14:creationId xmlns:p14="http://schemas.microsoft.com/office/powerpoint/2010/main" val="3394910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16DF278-8C03-4B5E-B45D-E8C380EBDC95}" type="slidenum">
              <a:rPr lang="en-US" altLang="en-US" sz="1400"/>
              <a:pPr>
                <a:spcBef>
                  <a:spcPct val="0"/>
                </a:spcBef>
                <a:buFontTx/>
                <a:buNone/>
              </a:pPr>
              <a:t>32</a:t>
            </a:fld>
            <a:endParaRPr lang="en-US" altLang="en-US" sz="1400"/>
          </a:p>
        </p:txBody>
      </p:sp>
      <p:sp>
        <p:nvSpPr>
          <p:cNvPr id="74755" name="Oval 2"/>
          <p:cNvSpPr>
            <a:spLocks noChangeAspect="1" noChangeArrowheads="1"/>
          </p:cNvSpPr>
          <p:nvPr/>
        </p:nvSpPr>
        <p:spPr bwMode="auto">
          <a:xfrm>
            <a:off x="3703639" y="1325564"/>
            <a:ext cx="274637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11</a:t>
            </a:r>
          </a:p>
        </p:txBody>
      </p:sp>
      <p:sp>
        <p:nvSpPr>
          <p:cNvPr id="74756" name="Oval 3"/>
          <p:cNvSpPr>
            <a:spLocks noChangeAspect="1" noChangeArrowheads="1"/>
          </p:cNvSpPr>
          <p:nvPr/>
        </p:nvSpPr>
        <p:spPr bwMode="auto">
          <a:xfrm>
            <a:off x="40084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757" name="Oval 4"/>
          <p:cNvSpPr>
            <a:spLocks noChangeAspect="1" noChangeArrowheads="1"/>
          </p:cNvSpPr>
          <p:nvPr/>
        </p:nvSpPr>
        <p:spPr bwMode="auto">
          <a:xfrm>
            <a:off x="43132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758" name="Oval 5"/>
          <p:cNvSpPr>
            <a:spLocks noChangeAspect="1" noChangeArrowheads="1"/>
          </p:cNvSpPr>
          <p:nvPr/>
        </p:nvSpPr>
        <p:spPr bwMode="auto">
          <a:xfrm>
            <a:off x="46180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759" name="Oval 6"/>
          <p:cNvSpPr>
            <a:spLocks noChangeAspect="1" noChangeArrowheads="1"/>
          </p:cNvSpPr>
          <p:nvPr/>
        </p:nvSpPr>
        <p:spPr bwMode="auto">
          <a:xfrm>
            <a:off x="49228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760" name="Oval 7"/>
          <p:cNvSpPr>
            <a:spLocks noChangeAspect="1" noChangeArrowheads="1"/>
          </p:cNvSpPr>
          <p:nvPr/>
        </p:nvSpPr>
        <p:spPr bwMode="auto">
          <a:xfrm>
            <a:off x="52276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761" name="Oval 8"/>
          <p:cNvSpPr>
            <a:spLocks noChangeAspect="1" noChangeArrowheads="1"/>
          </p:cNvSpPr>
          <p:nvPr/>
        </p:nvSpPr>
        <p:spPr bwMode="auto">
          <a:xfrm>
            <a:off x="55324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762" name="Oval 9"/>
          <p:cNvSpPr>
            <a:spLocks noChangeAspect="1" noChangeArrowheads="1"/>
          </p:cNvSpPr>
          <p:nvPr/>
        </p:nvSpPr>
        <p:spPr bwMode="auto">
          <a:xfrm>
            <a:off x="58372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763" name="Oval 10"/>
          <p:cNvSpPr>
            <a:spLocks noChangeAspect="1" noChangeArrowheads="1"/>
          </p:cNvSpPr>
          <p:nvPr/>
        </p:nvSpPr>
        <p:spPr bwMode="auto">
          <a:xfrm>
            <a:off x="61420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764" name="Oval 11"/>
          <p:cNvSpPr>
            <a:spLocks noChangeAspect="1" noChangeArrowheads="1"/>
          </p:cNvSpPr>
          <p:nvPr/>
        </p:nvSpPr>
        <p:spPr bwMode="auto">
          <a:xfrm>
            <a:off x="64468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765" name="Oval 12"/>
          <p:cNvSpPr>
            <a:spLocks noChangeAspect="1" noChangeArrowheads="1"/>
          </p:cNvSpPr>
          <p:nvPr/>
        </p:nvSpPr>
        <p:spPr bwMode="auto">
          <a:xfrm>
            <a:off x="67516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766" name="Oval 13"/>
          <p:cNvSpPr>
            <a:spLocks noChangeAspect="1" noChangeArrowheads="1"/>
          </p:cNvSpPr>
          <p:nvPr/>
        </p:nvSpPr>
        <p:spPr bwMode="auto">
          <a:xfrm>
            <a:off x="70564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767" name="Oval 14"/>
          <p:cNvSpPr>
            <a:spLocks noChangeAspect="1" noChangeArrowheads="1"/>
          </p:cNvSpPr>
          <p:nvPr/>
        </p:nvSpPr>
        <p:spPr bwMode="auto">
          <a:xfrm>
            <a:off x="73612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768" name="Oval 15"/>
          <p:cNvSpPr>
            <a:spLocks noChangeAspect="1" noChangeArrowheads="1"/>
          </p:cNvSpPr>
          <p:nvPr/>
        </p:nvSpPr>
        <p:spPr bwMode="auto">
          <a:xfrm>
            <a:off x="76660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769" name="Oval 16"/>
          <p:cNvSpPr>
            <a:spLocks noChangeAspect="1" noChangeArrowheads="1"/>
          </p:cNvSpPr>
          <p:nvPr/>
        </p:nvSpPr>
        <p:spPr bwMode="auto">
          <a:xfrm>
            <a:off x="79708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770" name="Oval 17"/>
          <p:cNvSpPr>
            <a:spLocks noChangeAspect="1" noChangeArrowheads="1"/>
          </p:cNvSpPr>
          <p:nvPr/>
        </p:nvSpPr>
        <p:spPr bwMode="auto">
          <a:xfrm>
            <a:off x="82756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771" name="Oval 18"/>
          <p:cNvSpPr>
            <a:spLocks noChangeAspect="1" noChangeArrowheads="1"/>
          </p:cNvSpPr>
          <p:nvPr/>
        </p:nvSpPr>
        <p:spPr bwMode="auto">
          <a:xfrm>
            <a:off x="3703639" y="1630364"/>
            <a:ext cx="274637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10</a:t>
            </a:r>
          </a:p>
        </p:txBody>
      </p:sp>
      <p:sp>
        <p:nvSpPr>
          <p:cNvPr id="74772" name="Oval 19"/>
          <p:cNvSpPr>
            <a:spLocks noChangeAspect="1" noChangeArrowheads="1"/>
          </p:cNvSpPr>
          <p:nvPr/>
        </p:nvSpPr>
        <p:spPr bwMode="auto">
          <a:xfrm>
            <a:off x="40084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773" name="Oval 20"/>
          <p:cNvSpPr>
            <a:spLocks noChangeAspect="1" noChangeArrowheads="1"/>
          </p:cNvSpPr>
          <p:nvPr/>
        </p:nvSpPr>
        <p:spPr bwMode="auto">
          <a:xfrm>
            <a:off x="43132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774" name="Oval 21"/>
          <p:cNvSpPr>
            <a:spLocks noChangeAspect="1" noChangeArrowheads="1"/>
          </p:cNvSpPr>
          <p:nvPr/>
        </p:nvSpPr>
        <p:spPr bwMode="auto">
          <a:xfrm>
            <a:off x="46180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775" name="Oval 22"/>
          <p:cNvSpPr>
            <a:spLocks noChangeAspect="1" noChangeArrowheads="1"/>
          </p:cNvSpPr>
          <p:nvPr/>
        </p:nvSpPr>
        <p:spPr bwMode="auto">
          <a:xfrm>
            <a:off x="49228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776" name="Oval 23"/>
          <p:cNvSpPr>
            <a:spLocks noChangeAspect="1" noChangeArrowheads="1"/>
          </p:cNvSpPr>
          <p:nvPr/>
        </p:nvSpPr>
        <p:spPr bwMode="auto">
          <a:xfrm>
            <a:off x="52276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777" name="Oval 24"/>
          <p:cNvSpPr>
            <a:spLocks noChangeAspect="1" noChangeArrowheads="1"/>
          </p:cNvSpPr>
          <p:nvPr/>
        </p:nvSpPr>
        <p:spPr bwMode="auto">
          <a:xfrm>
            <a:off x="55324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778" name="Oval 25"/>
          <p:cNvSpPr>
            <a:spLocks noChangeAspect="1" noChangeArrowheads="1"/>
          </p:cNvSpPr>
          <p:nvPr/>
        </p:nvSpPr>
        <p:spPr bwMode="auto">
          <a:xfrm>
            <a:off x="58372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779" name="Oval 26"/>
          <p:cNvSpPr>
            <a:spLocks noChangeAspect="1" noChangeArrowheads="1"/>
          </p:cNvSpPr>
          <p:nvPr/>
        </p:nvSpPr>
        <p:spPr bwMode="auto">
          <a:xfrm>
            <a:off x="61420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780" name="Oval 27"/>
          <p:cNvSpPr>
            <a:spLocks noChangeAspect="1" noChangeArrowheads="1"/>
          </p:cNvSpPr>
          <p:nvPr/>
        </p:nvSpPr>
        <p:spPr bwMode="auto">
          <a:xfrm>
            <a:off x="64468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781" name="Oval 28"/>
          <p:cNvSpPr>
            <a:spLocks noChangeAspect="1" noChangeArrowheads="1"/>
          </p:cNvSpPr>
          <p:nvPr/>
        </p:nvSpPr>
        <p:spPr bwMode="auto">
          <a:xfrm>
            <a:off x="67516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782" name="Oval 29"/>
          <p:cNvSpPr>
            <a:spLocks noChangeAspect="1" noChangeArrowheads="1"/>
          </p:cNvSpPr>
          <p:nvPr/>
        </p:nvSpPr>
        <p:spPr bwMode="auto">
          <a:xfrm>
            <a:off x="70564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783" name="Oval 30"/>
          <p:cNvSpPr>
            <a:spLocks noChangeAspect="1" noChangeArrowheads="1"/>
          </p:cNvSpPr>
          <p:nvPr/>
        </p:nvSpPr>
        <p:spPr bwMode="auto">
          <a:xfrm>
            <a:off x="73612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784" name="Oval 31"/>
          <p:cNvSpPr>
            <a:spLocks noChangeAspect="1" noChangeArrowheads="1"/>
          </p:cNvSpPr>
          <p:nvPr/>
        </p:nvSpPr>
        <p:spPr bwMode="auto">
          <a:xfrm>
            <a:off x="76660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785" name="Oval 32"/>
          <p:cNvSpPr>
            <a:spLocks noChangeAspect="1" noChangeArrowheads="1"/>
          </p:cNvSpPr>
          <p:nvPr/>
        </p:nvSpPr>
        <p:spPr bwMode="auto">
          <a:xfrm>
            <a:off x="79708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786" name="Oval 33"/>
          <p:cNvSpPr>
            <a:spLocks noChangeAspect="1" noChangeArrowheads="1"/>
          </p:cNvSpPr>
          <p:nvPr/>
        </p:nvSpPr>
        <p:spPr bwMode="auto">
          <a:xfrm>
            <a:off x="82756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787" name="Oval 34"/>
          <p:cNvSpPr>
            <a:spLocks noChangeAspect="1" noChangeArrowheads="1"/>
          </p:cNvSpPr>
          <p:nvPr/>
        </p:nvSpPr>
        <p:spPr bwMode="auto">
          <a:xfrm>
            <a:off x="3703639" y="1935164"/>
            <a:ext cx="274637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9</a:t>
            </a:r>
          </a:p>
        </p:txBody>
      </p:sp>
      <p:sp>
        <p:nvSpPr>
          <p:cNvPr id="74788" name="Oval 35"/>
          <p:cNvSpPr>
            <a:spLocks noChangeAspect="1" noChangeArrowheads="1"/>
          </p:cNvSpPr>
          <p:nvPr/>
        </p:nvSpPr>
        <p:spPr bwMode="auto">
          <a:xfrm>
            <a:off x="40084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789" name="Oval 36"/>
          <p:cNvSpPr>
            <a:spLocks noChangeAspect="1" noChangeArrowheads="1"/>
          </p:cNvSpPr>
          <p:nvPr/>
        </p:nvSpPr>
        <p:spPr bwMode="auto">
          <a:xfrm>
            <a:off x="43132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790" name="Oval 37"/>
          <p:cNvSpPr>
            <a:spLocks noChangeAspect="1" noChangeArrowheads="1"/>
          </p:cNvSpPr>
          <p:nvPr/>
        </p:nvSpPr>
        <p:spPr bwMode="auto">
          <a:xfrm>
            <a:off x="4618039" y="19351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791" name="Oval 38"/>
          <p:cNvSpPr>
            <a:spLocks noChangeAspect="1" noChangeArrowheads="1"/>
          </p:cNvSpPr>
          <p:nvPr/>
        </p:nvSpPr>
        <p:spPr bwMode="auto">
          <a:xfrm>
            <a:off x="49228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400" b="1"/>
          </a:p>
        </p:txBody>
      </p:sp>
      <p:sp>
        <p:nvSpPr>
          <p:cNvPr id="74792" name="Oval 39"/>
          <p:cNvSpPr>
            <a:spLocks noChangeAspect="1" noChangeArrowheads="1"/>
          </p:cNvSpPr>
          <p:nvPr/>
        </p:nvSpPr>
        <p:spPr bwMode="auto">
          <a:xfrm>
            <a:off x="52276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793" name="Oval 40"/>
          <p:cNvSpPr>
            <a:spLocks noChangeAspect="1" noChangeArrowheads="1"/>
          </p:cNvSpPr>
          <p:nvPr/>
        </p:nvSpPr>
        <p:spPr bwMode="auto">
          <a:xfrm>
            <a:off x="5532439" y="19351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794" name="Oval 41"/>
          <p:cNvSpPr>
            <a:spLocks noChangeAspect="1" noChangeArrowheads="1"/>
          </p:cNvSpPr>
          <p:nvPr/>
        </p:nvSpPr>
        <p:spPr bwMode="auto">
          <a:xfrm>
            <a:off x="58372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795" name="Oval 42"/>
          <p:cNvSpPr>
            <a:spLocks noChangeAspect="1" noChangeArrowheads="1"/>
          </p:cNvSpPr>
          <p:nvPr/>
        </p:nvSpPr>
        <p:spPr bwMode="auto">
          <a:xfrm>
            <a:off x="61420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796" name="Oval 43"/>
          <p:cNvSpPr>
            <a:spLocks noChangeAspect="1" noChangeArrowheads="1"/>
          </p:cNvSpPr>
          <p:nvPr/>
        </p:nvSpPr>
        <p:spPr bwMode="auto">
          <a:xfrm>
            <a:off x="64468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797" name="Oval 44"/>
          <p:cNvSpPr>
            <a:spLocks noChangeAspect="1" noChangeArrowheads="1"/>
          </p:cNvSpPr>
          <p:nvPr/>
        </p:nvSpPr>
        <p:spPr bwMode="auto">
          <a:xfrm>
            <a:off x="67516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798" name="Oval 45"/>
          <p:cNvSpPr>
            <a:spLocks noChangeAspect="1" noChangeArrowheads="1"/>
          </p:cNvSpPr>
          <p:nvPr/>
        </p:nvSpPr>
        <p:spPr bwMode="auto">
          <a:xfrm>
            <a:off x="7056439" y="19351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799" name="Oval 46"/>
          <p:cNvSpPr>
            <a:spLocks noChangeAspect="1" noChangeArrowheads="1"/>
          </p:cNvSpPr>
          <p:nvPr/>
        </p:nvSpPr>
        <p:spPr bwMode="auto">
          <a:xfrm>
            <a:off x="7361239" y="19351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7</a:t>
            </a:r>
          </a:p>
        </p:txBody>
      </p:sp>
      <p:sp>
        <p:nvSpPr>
          <p:cNvPr id="74800" name="Oval 47"/>
          <p:cNvSpPr>
            <a:spLocks noChangeAspect="1" noChangeArrowheads="1"/>
          </p:cNvSpPr>
          <p:nvPr/>
        </p:nvSpPr>
        <p:spPr bwMode="auto">
          <a:xfrm>
            <a:off x="7666039" y="19351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801" name="Oval 48"/>
          <p:cNvSpPr>
            <a:spLocks noChangeAspect="1" noChangeArrowheads="1"/>
          </p:cNvSpPr>
          <p:nvPr/>
        </p:nvSpPr>
        <p:spPr bwMode="auto">
          <a:xfrm>
            <a:off x="7970839" y="19351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802" name="Oval 49"/>
          <p:cNvSpPr>
            <a:spLocks noChangeAspect="1" noChangeArrowheads="1"/>
          </p:cNvSpPr>
          <p:nvPr/>
        </p:nvSpPr>
        <p:spPr bwMode="auto">
          <a:xfrm>
            <a:off x="82756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803" name="Oval 50"/>
          <p:cNvSpPr>
            <a:spLocks noChangeAspect="1" noChangeArrowheads="1"/>
          </p:cNvSpPr>
          <p:nvPr/>
        </p:nvSpPr>
        <p:spPr bwMode="auto">
          <a:xfrm>
            <a:off x="3703639" y="2239964"/>
            <a:ext cx="274637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8</a:t>
            </a:r>
          </a:p>
        </p:txBody>
      </p:sp>
      <p:sp>
        <p:nvSpPr>
          <p:cNvPr id="74804" name="Oval 51"/>
          <p:cNvSpPr>
            <a:spLocks noChangeAspect="1" noChangeArrowheads="1"/>
          </p:cNvSpPr>
          <p:nvPr/>
        </p:nvSpPr>
        <p:spPr bwMode="auto">
          <a:xfrm>
            <a:off x="4008439" y="22399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805" name="Oval 52"/>
          <p:cNvSpPr>
            <a:spLocks noChangeAspect="1" noChangeArrowheads="1"/>
          </p:cNvSpPr>
          <p:nvPr/>
        </p:nvSpPr>
        <p:spPr bwMode="auto">
          <a:xfrm>
            <a:off x="4313239" y="22399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806" name="Oval 53"/>
          <p:cNvSpPr>
            <a:spLocks noChangeAspect="1" noChangeArrowheads="1"/>
          </p:cNvSpPr>
          <p:nvPr/>
        </p:nvSpPr>
        <p:spPr bwMode="auto">
          <a:xfrm>
            <a:off x="46180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807" name="Oval 54"/>
          <p:cNvSpPr>
            <a:spLocks noChangeAspect="1" noChangeArrowheads="1"/>
          </p:cNvSpPr>
          <p:nvPr/>
        </p:nvSpPr>
        <p:spPr bwMode="auto">
          <a:xfrm>
            <a:off x="4922839" y="22399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5</a:t>
            </a:r>
          </a:p>
        </p:txBody>
      </p:sp>
      <p:sp>
        <p:nvSpPr>
          <p:cNvPr id="74808" name="Oval 55"/>
          <p:cNvSpPr>
            <a:spLocks noChangeAspect="1" noChangeArrowheads="1"/>
          </p:cNvSpPr>
          <p:nvPr/>
        </p:nvSpPr>
        <p:spPr bwMode="auto">
          <a:xfrm>
            <a:off x="5227639" y="22399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809" name="Oval 56"/>
          <p:cNvSpPr>
            <a:spLocks noChangeAspect="1" noChangeArrowheads="1"/>
          </p:cNvSpPr>
          <p:nvPr/>
        </p:nvSpPr>
        <p:spPr bwMode="auto">
          <a:xfrm>
            <a:off x="55324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810" name="Oval 57"/>
          <p:cNvSpPr>
            <a:spLocks noChangeAspect="1" noChangeArrowheads="1"/>
          </p:cNvSpPr>
          <p:nvPr/>
        </p:nvSpPr>
        <p:spPr bwMode="auto">
          <a:xfrm>
            <a:off x="58372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811" name="Oval 58"/>
          <p:cNvSpPr>
            <a:spLocks noChangeAspect="1" noChangeArrowheads="1"/>
          </p:cNvSpPr>
          <p:nvPr/>
        </p:nvSpPr>
        <p:spPr bwMode="auto">
          <a:xfrm>
            <a:off x="61420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812" name="Oval 59"/>
          <p:cNvSpPr>
            <a:spLocks noChangeAspect="1" noChangeArrowheads="1"/>
          </p:cNvSpPr>
          <p:nvPr/>
        </p:nvSpPr>
        <p:spPr bwMode="auto">
          <a:xfrm>
            <a:off x="64468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813" name="Oval 60"/>
          <p:cNvSpPr>
            <a:spLocks noChangeAspect="1" noChangeArrowheads="1"/>
          </p:cNvSpPr>
          <p:nvPr/>
        </p:nvSpPr>
        <p:spPr bwMode="auto">
          <a:xfrm>
            <a:off x="67516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814" name="Oval 61"/>
          <p:cNvSpPr>
            <a:spLocks noChangeAspect="1" noChangeArrowheads="1"/>
          </p:cNvSpPr>
          <p:nvPr/>
        </p:nvSpPr>
        <p:spPr bwMode="auto">
          <a:xfrm>
            <a:off x="7056439" y="22399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6</a:t>
            </a:r>
          </a:p>
        </p:txBody>
      </p:sp>
      <p:sp>
        <p:nvSpPr>
          <p:cNvPr id="74815" name="Oval 62"/>
          <p:cNvSpPr>
            <a:spLocks noChangeAspect="1" noChangeArrowheads="1"/>
          </p:cNvSpPr>
          <p:nvPr/>
        </p:nvSpPr>
        <p:spPr bwMode="auto">
          <a:xfrm>
            <a:off x="7361239" y="22399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816" name="Oval 63"/>
          <p:cNvSpPr>
            <a:spLocks noChangeAspect="1" noChangeArrowheads="1"/>
          </p:cNvSpPr>
          <p:nvPr/>
        </p:nvSpPr>
        <p:spPr bwMode="auto">
          <a:xfrm>
            <a:off x="7666039" y="22399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817" name="Oval 64"/>
          <p:cNvSpPr>
            <a:spLocks noChangeAspect="1" noChangeArrowheads="1"/>
          </p:cNvSpPr>
          <p:nvPr/>
        </p:nvSpPr>
        <p:spPr bwMode="auto">
          <a:xfrm>
            <a:off x="79708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818" name="Oval 65"/>
          <p:cNvSpPr>
            <a:spLocks noChangeAspect="1" noChangeArrowheads="1"/>
          </p:cNvSpPr>
          <p:nvPr/>
        </p:nvSpPr>
        <p:spPr bwMode="auto">
          <a:xfrm>
            <a:off x="8275639" y="22399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819" name="Oval 66"/>
          <p:cNvSpPr>
            <a:spLocks noChangeAspect="1" noChangeArrowheads="1"/>
          </p:cNvSpPr>
          <p:nvPr/>
        </p:nvSpPr>
        <p:spPr bwMode="auto">
          <a:xfrm>
            <a:off x="3703639" y="2544764"/>
            <a:ext cx="274637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7</a:t>
            </a:r>
          </a:p>
        </p:txBody>
      </p:sp>
      <p:sp>
        <p:nvSpPr>
          <p:cNvPr id="74820" name="Oval 67"/>
          <p:cNvSpPr>
            <a:spLocks noChangeAspect="1" noChangeArrowheads="1"/>
          </p:cNvSpPr>
          <p:nvPr/>
        </p:nvSpPr>
        <p:spPr bwMode="auto">
          <a:xfrm>
            <a:off x="4008439" y="25447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821" name="Oval 68"/>
          <p:cNvSpPr>
            <a:spLocks noChangeAspect="1" noChangeArrowheads="1"/>
          </p:cNvSpPr>
          <p:nvPr/>
        </p:nvSpPr>
        <p:spPr bwMode="auto">
          <a:xfrm>
            <a:off x="4313239" y="25447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822" name="Oval 69"/>
          <p:cNvSpPr>
            <a:spLocks noChangeAspect="1" noChangeArrowheads="1"/>
          </p:cNvSpPr>
          <p:nvPr/>
        </p:nvSpPr>
        <p:spPr bwMode="auto">
          <a:xfrm>
            <a:off x="4618039" y="25447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823" name="Oval 70"/>
          <p:cNvSpPr>
            <a:spLocks noChangeAspect="1" noChangeArrowheads="1"/>
          </p:cNvSpPr>
          <p:nvPr/>
        </p:nvSpPr>
        <p:spPr bwMode="auto">
          <a:xfrm>
            <a:off x="49228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3</a:t>
            </a:r>
          </a:p>
        </p:txBody>
      </p:sp>
      <p:sp>
        <p:nvSpPr>
          <p:cNvPr id="74824" name="Oval 71"/>
          <p:cNvSpPr>
            <a:spLocks noChangeAspect="1" noChangeArrowheads="1"/>
          </p:cNvSpPr>
          <p:nvPr/>
        </p:nvSpPr>
        <p:spPr bwMode="auto">
          <a:xfrm>
            <a:off x="52276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825" name="Oval 72"/>
          <p:cNvSpPr>
            <a:spLocks noChangeAspect="1" noChangeArrowheads="1"/>
          </p:cNvSpPr>
          <p:nvPr/>
        </p:nvSpPr>
        <p:spPr bwMode="auto">
          <a:xfrm>
            <a:off x="55324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826" name="Oval 73"/>
          <p:cNvSpPr>
            <a:spLocks noChangeAspect="1" noChangeArrowheads="1"/>
          </p:cNvSpPr>
          <p:nvPr/>
        </p:nvSpPr>
        <p:spPr bwMode="auto">
          <a:xfrm>
            <a:off x="58372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827" name="Oval 74"/>
          <p:cNvSpPr>
            <a:spLocks noChangeAspect="1" noChangeArrowheads="1"/>
          </p:cNvSpPr>
          <p:nvPr/>
        </p:nvSpPr>
        <p:spPr bwMode="auto">
          <a:xfrm>
            <a:off x="61420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828" name="Oval 75"/>
          <p:cNvSpPr>
            <a:spLocks noChangeAspect="1" noChangeArrowheads="1"/>
          </p:cNvSpPr>
          <p:nvPr/>
        </p:nvSpPr>
        <p:spPr bwMode="auto">
          <a:xfrm>
            <a:off x="64468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829" name="Oval 76"/>
          <p:cNvSpPr>
            <a:spLocks noChangeAspect="1" noChangeArrowheads="1"/>
          </p:cNvSpPr>
          <p:nvPr/>
        </p:nvSpPr>
        <p:spPr bwMode="auto">
          <a:xfrm>
            <a:off x="67516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830" name="Oval 77"/>
          <p:cNvSpPr>
            <a:spLocks noChangeAspect="1" noChangeArrowheads="1"/>
          </p:cNvSpPr>
          <p:nvPr/>
        </p:nvSpPr>
        <p:spPr bwMode="auto">
          <a:xfrm>
            <a:off x="70564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831" name="Oval 78"/>
          <p:cNvSpPr>
            <a:spLocks noChangeAspect="1" noChangeArrowheads="1"/>
          </p:cNvSpPr>
          <p:nvPr/>
        </p:nvSpPr>
        <p:spPr bwMode="auto">
          <a:xfrm>
            <a:off x="73612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832" name="Oval 79"/>
          <p:cNvSpPr>
            <a:spLocks noChangeAspect="1" noChangeArrowheads="1"/>
          </p:cNvSpPr>
          <p:nvPr/>
        </p:nvSpPr>
        <p:spPr bwMode="auto">
          <a:xfrm>
            <a:off x="76660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833" name="Oval 80"/>
          <p:cNvSpPr>
            <a:spLocks noChangeAspect="1" noChangeArrowheads="1"/>
          </p:cNvSpPr>
          <p:nvPr/>
        </p:nvSpPr>
        <p:spPr bwMode="auto">
          <a:xfrm>
            <a:off x="7970839" y="25447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834" name="Oval 81"/>
          <p:cNvSpPr>
            <a:spLocks noChangeAspect="1" noChangeArrowheads="1"/>
          </p:cNvSpPr>
          <p:nvPr/>
        </p:nvSpPr>
        <p:spPr bwMode="auto">
          <a:xfrm>
            <a:off x="8275639" y="25447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835" name="Oval 82"/>
          <p:cNvSpPr>
            <a:spLocks noChangeAspect="1" noChangeArrowheads="1"/>
          </p:cNvSpPr>
          <p:nvPr/>
        </p:nvSpPr>
        <p:spPr bwMode="auto">
          <a:xfrm>
            <a:off x="3733800" y="28495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6</a:t>
            </a:r>
          </a:p>
        </p:txBody>
      </p:sp>
      <p:sp>
        <p:nvSpPr>
          <p:cNvPr id="74836" name="Oval 83"/>
          <p:cNvSpPr>
            <a:spLocks noChangeAspect="1" noChangeArrowheads="1"/>
          </p:cNvSpPr>
          <p:nvPr/>
        </p:nvSpPr>
        <p:spPr bwMode="auto">
          <a:xfrm>
            <a:off x="4038600" y="2849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837" name="Oval 84"/>
          <p:cNvSpPr>
            <a:spLocks noChangeAspect="1" noChangeArrowheads="1"/>
          </p:cNvSpPr>
          <p:nvPr/>
        </p:nvSpPr>
        <p:spPr bwMode="auto">
          <a:xfrm>
            <a:off x="4343400" y="2849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838" name="Oval 85"/>
          <p:cNvSpPr>
            <a:spLocks noChangeAspect="1" noChangeArrowheads="1"/>
          </p:cNvSpPr>
          <p:nvPr/>
        </p:nvSpPr>
        <p:spPr bwMode="auto">
          <a:xfrm>
            <a:off x="4648200" y="2849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839" name="Oval 86"/>
          <p:cNvSpPr>
            <a:spLocks noChangeAspect="1" noChangeArrowheads="1"/>
          </p:cNvSpPr>
          <p:nvPr/>
        </p:nvSpPr>
        <p:spPr bwMode="auto">
          <a:xfrm>
            <a:off x="4953000" y="2849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4</a:t>
            </a:r>
          </a:p>
        </p:txBody>
      </p:sp>
      <p:sp>
        <p:nvSpPr>
          <p:cNvPr id="74840" name="Oval 87"/>
          <p:cNvSpPr>
            <a:spLocks noChangeAspect="1" noChangeArrowheads="1"/>
          </p:cNvSpPr>
          <p:nvPr/>
        </p:nvSpPr>
        <p:spPr bwMode="auto">
          <a:xfrm>
            <a:off x="5257800" y="2849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841" name="Oval 88"/>
          <p:cNvSpPr>
            <a:spLocks noChangeAspect="1" noChangeArrowheads="1"/>
          </p:cNvSpPr>
          <p:nvPr/>
        </p:nvSpPr>
        <p:spPr bwMode="auto">
          <a:xfrm>
            <a:off x="5562600" y="2849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842" name="Oval 89"/>
          <p:cNvSpPr>
            <a:spLocks noChangeAspect="1" noChangeArrowheads="1"/>
          </p:cNvSpPr>
          <p:nvPr/>
        </p:nvSpPr>
        <p:spPr bwMode="auto">
          <a:xfrm>
            <a:off x="5867400" y="2849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843" name="Oval 90"/>
          <p:cNvSpPr>
            <a:spLocks noChangeAspect="1" noChangeArrowheads="1"/>
          </p:cNvSpPr>
          <p:nvPr/>
        </p:nvSpPr>
        <p:spPr bwMode="auto">
          <a:xfrm>
            <a:off x="6172200" y="2849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844" name="Oval 91"/>
          <p:cNvSpPr>
            <a:spLocks noChangeAspect="1" noChangeArrowheads="1"/>
          </p:cNvSpPr>
          <p:nvPr/>
        </p:nvSpPr>
        <p:spPr bwMode="auto">
          <a:xfrm>
            <a:off x="6477000" y="2849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845" name="Oval 92"/>
          <p:cNvSpPr>
            <a:spLocks noChangeAspect="1" noChangeArrowheads="1"/>
          </p:cNvSpPr>
          <p:nvPr/>
        </p:nvSpPr>
        <p:spPr bwMode="auto">
          <a:xfrm>
            <a:off x="6781800" y="28495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2</a:t>
            </a:r>
          </a:p>
        </p:txBody>
      </p:sp>
      <p:sp>
        <p:nvSpPr>
          <p:cNvPr id="74846" name="Oval 93"/>
          <p:cNvSpPr>
            <a:spLocks noChangeAspect="1" noChangeArrowheads="1"/>
          </p:cNvSpPr>
          <p:nvPr/>
        </p:nvSpPr>
        <p:spPr bwMode="auto">
          <a:xfrm>
            <a:off x="7086600" y="28495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847" name="Oval 94"/>
          <p:cNvSpPr>
            <a:spLocks noChangeAspect="1" noChangeArrowheads="1"/>
          </p:cNvSpPr>
          <p:nvPr/>
        </p:nvSpPr>
        <p:spPr bwMode="auto">
          <a:xfrm>
            <a:off x="7391400" y="28495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848" name="Oval 95"/>
          <p:cNvSpPr>
            <a:spLocks noChangeAspect="1" noChangeArrowheads="1"/>
          </p:cNvSpPr>
          <p:nvPr/>
        </p:nvSpPr>
        <p:spPr bwMode="auto">
          <a:xfrm>
            <a:off x="7696200" y="28495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849" name="Oval 96"/>
          <p:cNvSpPr>
            <a:spLocks noChangeAspect="1" noChangeArrowheads="1"/>
          </p:cNvSpPr>
          <p:nvPr/>
        </p:nvSpPr>
        <p:spPr bwMode="auto">
          <a:xfrm>
            <a:off x="8001000" y="2849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850" name="Oval 97"/>
          <p:cNvSpPr>
            <a:spLocks noChangeAspect="1" noChangeArrowheads="1"/>
          </p:cNvSpPr>
          <p:nvPr/>
        </p:nvSpPr>
        <p:spPr bwMode="auto">
          <a:xfrm>
            <a:off x="8305800" y="2849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851" name="Oval 98"/>
          <p:cNvSpPr>
            <a:spLocks noChangeAspect="1" noChangeArrowheads="1"/>
          </p:cNvSpPr>
          <p:nvPr/>
        </p:nvSpPr>
        <p:spPr bwMode="auto">
          <a:xfrm>
            <a:off x="3733800" y="31543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5</a:t>
            </a:r>
          </a:p>
        </p:txBody>
      </p:sp>
      <p:sp>
        <p:nvSpPr>
          <p:cNvPr id="74852" name="Oval 99"/>
          <p:cNvSpPr>
            <a:spLocks noChangeAspect="1" noChangeArrowheads="1"/>
          </p:cNvSpPr>
          <p:nvPr/>
        </p:nvSpPr>
        <p:spPr bwMode="auto">
          <a:xfrm>
            <a:off x="4038600" y="3154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853" name="Oval 100"/>
          <p:cNvSpPr>
            <a:spLocks noChangeAspect="1" noChangeArrowheads="1"/>
          </p:cNvSpPr>
          <p:nvPr/>
        </p:nvSpPr>
        <p:spPr bwMode="auto">
          <a:xfrm>
            <a:off x="4343400" y="3154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854" name="Oval 101"/>
          <p:cNvSpPr>
            <a:spLocks noChangeAspect="1" noChangeArrowheads="1"/>
          </p:cNvSpPr>
          <p:nvPr/>
        </p:nvSpPr>
        <p:spPr bwMode="auto">
          <a:xfrm>
            <a:off x="4648200" y="31543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855" name="Oval 102"/>
          <p:cNvSpPr>
            <a:spLocks noChangeAspect="1" noChangeArrowheads="1"/>
          </p:cNvSpPr>
          <p:nvPr/>
        </p:nvSpPr>
        <p:spPr bwMode="auto">
          <a:xfrm>
            <a:off x="4953000" y="3154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400" b="1"/>
          </a:p>
        </p:txBody>
      </p:sp>
      <p:sp>
        <p:nvSpPr>
          <p:cNvPr id="74856" name="Oval 103"/>
          <p:cNvSpPr>
            <a:spLocks noChangeAspect="1" noChangeArrowheads="1"/>
          </p:cNvSpPr>
          <p:nvPr/>
        </p:nvSpPr>
        <p:spPr bwMode="auto">
          <a:xfrm>
            <a:off x="5257800" y="3154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857" name="Oval 104"/>
          <p:cNvSpPr>
            <a:spLocks noChangeAspect="1" noChangeArrowheads="1"/>
          </p:cNvSpPr>
          <p:nvPr/>
        </p:nvSpPr>
        <p:spPr bwMode="auto">
          <a:xfrm>
            <a:off x="5562600" y="31543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858" name="Oval 105"/>
          <p:cNvSpPr>
            <a:spLocks noChangeAspect="1" noChangeArrowheads="1"/>
          </p:cNvSpPr>
          <p:nvPr/>
        </p:nvSpPr>
        <p:spPr bwMode="auto">
          <a:xfrm>
            <a:off x="5867400" y="3154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859" name="Oval 106"/>
          <p:cNvSpPr>
            <a:spLocks noChangeAspect="1" noChangeArrowheads="1"/>
          </p:cNvSpPr>
          <p:nvPr/>
        </p:nvSpPr>
        <p:spPr bwMode="auto">
          <a:xfrm>
            <a:off x="6172200" y="3154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860" name="Oval 107"/>
          <p:cNvSpPr>
            <a:spLocks noChangeAspect="1" noChangeArrowheads="1"/>
          </p:cNvSpPr>
          <p:nvPr/>
        </p:nvSpPr>
        <p:spPr bwMode="auto">
          <a:xfrm>
            <a:off x="6477000" y="31543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861" name="Oval 108"/>
          <p:cNvSpPr>
            <a:spLocks noChangeAspect="1" noChangeArrowheads="1"/>
          </p:cNvSpPr>
          <p:nvPr/>
        </p:nvSpPr>
        <p:spPr bwMode="auto">
          <a:xfrm>
            <a:off x="6781800" y="31543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862" name="Oval 109"/>
          <p:cNvSpPr>
            <a:spLocks noChangeAspect="1" noChangeArrowheads="1"/>
          </p:cNvSpPr>
          <p:nvPr/>
        </p:nvSpPr>
        <p:spPr bwMode="auto">
          <a:xfrm>
            <a:off x="7086600" y="31543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863" name="Oval 110"/>
          <p:cNvSpPr>
            <a:spLocks noChangeAspect="1" noChangeArrowheads="1"/>
          </p:cNvSpPr>
          <p:nvPr/>
        </p:nvSpPr>
        <p:spPr bwMode="auto">
          <a:xfrm>
            <a:off x="7391400" y="31543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S</a:t>
            </a:r>
          </a:p>
        </p:txBody>
      </p:sp>
      <p:sp>
        <p:nvSpPr>
          <p:cNvPr id="74864" name="Oval 111"/>
          <p:cNvSpPr>
            <a:spLocks noChangeAspect="1" noChangeArrowheads="1"/>
          </p:cNvSpPr>
          <p:nvPr/>
        </p:nvSpPr>
        <p:spPr bwMode="auto">
          <a:xfrm>
            <a:off x="7696200" y="31543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865" name="Oval 112"/>
          <p:cNvSpPr>
            <a:spLocks noChangeAspect="1" noChangeArrowheads="1"/>
          </p:cNvSpPr>
          <p:nvPr/>
        </p:nvSpPr>
        <p:spPr bwMode="auto">
          <a:xfrm>
            <a:off x="8001000" y="31543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866" name="Oval 113"/>
          <p:cNvSpPr>
            <a:spLocks noChangeAspect="1" noChangeArrowheads="1"/>
          </p:cNvSpPr>
          <p:nvPr/>
        </p:nvSpPr>
        <p:spPr bwMode="auto">
          <a:xfrm>
            <a:off x="8305800" y="3154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867" name="Oval 114"/>
          <p:cNvSpPr>
            <a:spLocks noChangeAspect="1" noChangeArrowheads="1"/>
          </p:cNvSpPr>
          <p:nvPr/>
        </p:nvSpPr>
        <p:spPr bwMode="auto">
          <a:xfrm>
            <a:off x="3733800" y="3459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4</a:t>
            </a:r>
          </a:p>
        </p:txBody>
      </p:sp>
      <p:sp>
        <p:nvSpPr>
          <p:cNvPr id="74868" name="Oval 115"/>
          <p:cNvSpPr>
            <a:spLocks noChangeAspect="1" noChangeArrowheads="1"/>
          </p:cNvSpPr>
          <p:nvPr/>
        </p:nvSpPr>
        <p:spPr bwMode="auto">
          <a:xfrm>
            <a:off x="40386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869" name="Oval 116"/>
          <p:cNvSpPr>
            <a:spLocks noChangeAspect="1" noChangeArrowheads="1"/>
          </p:cNvSpPr>
          <p:nvPr/>
        </p:nvSpPr>
        <p:spPr bwMode="auto">
          <a:xfrm>
            <a:off x="43434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870" name="Oval 117"/>
          <p:cNvSpPr>
            <a:spLocks noChangeAspect="1" noChangeArrowheads="1"/>
          </p:cNvSpPr>
          <p:nvPr/>
        </p:nvSpPr>
        <p:spPr bwMode="auto">
          <a:xfrm>
            <a:off x="4648200" y="34591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871" name="Oval 118"/>
          <p:cNvSpPr>
            <a:spLocks noChangeAspect="1" noChangeArrowheads="1"/>
          </p:cNvSpPr>
          <p:nvPr/>
        </p:nvSpPr>
        <p:spPr bwMode="auto">
          <a:xfrm>
            <a:off x="49530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400" b="1"/>
          </a:p>
        </p:txBody>
      </p:sp>
      <p:sp>
        <p:nvSpPr>
          <p:cNvPr id="74872" name="Oval 119"/>
          <p:cNvSpPr>
            <a:spLocks noChangeAspect="1" noChangeArrowheads="1"/>
          </p:cNvSpPr>
          <p:nvPr/>
        </p:nvSpPr>
        <p:spPr bwMode="auto">
          <a:xfrm>
            <a:off x="52578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873" name="Oval 120"/>
          <p:cNvSpPr>
            <a:spLocks noChangeAspect="1" noChangeArrowheads="1"/>
          </p:cNvSpPr>
          <p:nvPr/>
        </p:nvSpPr>
        <p:spPr bwMode="auto">
          <a:xfrm>
            <a:off x="5562600" y="34591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874" name="Oval 121"/>
          <p:cNvSpPr>
            <a:spLocks noChangeAspect="1" noChangeArrowheads="1"/>
          </p:cNvSpPr>
          <p:nvPr/>
        </p:nvSpPr>
        <p:spPr bwMode="auto">
          <a:xfrm>
            <a:off x="5867400" y="34591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875" name="Oval 122"/>
          <p:cNvSpPr>
            <a:spLocks noChangeAspect="1" noChangeArrowheads="1"/>
          </p:cNvSpPr>
          <p:nvPr/>
        </p:nvSpPr>
        <p:spPr bwMode="auto">
          <a:xfrm>
            <a:off x="6172200" y="34591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876" name="Oval 123"/>
          <p:cNvSpPr>
            <a:spLocks noChangeAspect="1" noChangeArrowheads="1"/>
          </p:cNvSpPr>
          <p:nvPr/>
        </p:nvSpPr>
        <p:spPr bwMode="auto">
          <a:xfrm>
            <a:off x="6477000" y="34591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877" name="Oval 124"/>
          <p:cNvSpPr>
            <a:spLocks noChangeAspect="1" noChangeArrowheads="1"/>
          </p:cNvSpPr>
          <p:nvPr/>
        </p:nvSpPr>
        <p:spPr bwMode="auto">
          <a:xfrm>
            <a:off x="67818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</a:t>
            </a:r>
          </a:p>
        </p:txBody>
      </p:sp>
      <p:sp>
        <p:nvSpPr>
          <p:cNvPr id="74878" name="Oval 125"/>
          <p:cNvSpPr>
            <a:spLocks noChangeAspect="1" noChangeArrowheads="1"/>
          </p:cNvSpPr>
          <p:nvPr/>
        </p:nvSpPr>
        <p:spPr bwMode="auto">
          <a:xfrm>
            <a:off x="70866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879" name="Oval 126"/>
          <p:cNvSpPr>
            <a:spLocks noChangeAspect="1" noChangeArrowheads="1"/>
          </p:cNvSpPr>
          <p:nvPr/>
        </p:nvSpPr>
        <p:spPr bwMode="auto">
          <a:xfrm>
            <a:off x="73914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880" name="Oval 127"/>
          <p:cNvSpPr>
            <a:spLocks noChangeAspect="1" noChangeArrowheads="1"/>
          </p:cNvSpPr>
          <p:nvPr/>
        </p:nvSpPr>
        <p:spPr bwMode="auto">
          <a:xfrm>
            <a:off x="76962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881" name="Oval 128"/>
          <p:cNvSpPr>
            <a:spLocks noChangeAspect="1" noChangeArrowheads="1"/>
          </p:cNvSpPr>
          <p:nvPr/>
        </p:nvSpPr>
        <p:spPr bwMode="auto">
          <a:xfrm>
            <a:off x="8001000" y="34591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882" name="Oval 129"/>
          <p:cNvSpPr>
            <a:spLocks noChangeAspect="1" noChangeArrowheads="1"/>
          </p:cNvSpPr>
          <p:nvPr/>
        </p:nvSpPr>
        <p:spPr bwMode="auto">
          <a:xfrm>
            <a:off x="83058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883" name="Oval 130"/>
          <p:cNvSpPr>
            <a:spLocks noChangeAspect="1" noChangeArrowheads="1"/>
          </p:cNvSpPr>
          <p:nvPr/>
        </p:nvSpPr>
        <p:spPr bwMode="auto">
          <a:xfrm>
            <a:off x="3733800" y="37639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3</a:t>
            </a:r>
          </a:p>
        </p:txBody>
      </p:sp>
      <p:sp>
        <p:nvSpPr>
          <p:cNvPr id="74884" name="Oval 131"/>
          <p:cNvSpPr>
            <a:spLocks noChangeAspect="1" noChangeArrowheads="1"/>
          </p:cNvSpPr>
          <p:nvPr/>
        </p:nvSpPr>
        <p:spPr bwMode="auto">
          <a:xfrm>
            <a:off x="40386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885" name="Oval 132"/>
          <p:cNvSpPr>
            <a:spLocks noChangeAspect="1" noChangeArrowheads="1"/>
          </p:cNvSpPr>
          <p:nvPr/>
        </p:nvSpPr>
        <p:spPr bwMode="auto">
          <a:xfrm>
            <a:off x="43434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886" name="Oval 133"/>
          <p:cNvSpPr>
            <a:spLocks noChangeAspect="1" noChangeArrowheads="1"/>
          </p:cNvSpPr>
          <p:nvPr/>
        </p:nvSpPr>
        <p:spPr bwMode="auto">
          <a:xfrm>
            <a:off x="4648200" y="37639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887" name="Oval 134"/>
          <p:cNvSpPr>
            <a:spLocks noChangeAspect="1" noChangeArrowheads="1"/>
          </p:cNvSpPr>
          <p:nvPr/>
        </p:nvSpPr>
        <p:spPr bwMode="auto">
          <a:xfrm>
            <a:off x="49530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400" b="1"/>
          </a:p>
        </p:txBody>
      </p:sp>
      <p:sp>
        <p:nvSpPr>
          <p:cNvPr id="74888" name="Oval 135"/>
          <p:cNvSpPr>
            <a:spLocks noChangeAspect="1" noChangeArrowheads="1"/>
          </p:cNvSpPr>
          <p:nvPr/>
        </p:nvSpPr>
        <p:spPr bwMode="auto">
          <a:xfrm>
            <a:off x="52578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889" name="Oval 136"/>
          <p:cNvSpPr>
            <a:spLocks noChangeAspect="1" noChangeArrowheads="1"/>
          </p:cNvSpPr>
          <p:nvPr/>
        </p:nvSpPr>
        <p:spPr bwMode="auto">
          <a:xfrm>
            <a:off x="55626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890" name="Oval 137"/>
          <p:cNvSpPr>
            <a:spLocks noChangeAspect="1" noChangeArrowheads="1"/>
          </p:cNvSpPr>
          <p:nvPr/>
        </p:nvSpPr>
        <p:spPr bwMode="auto">
          <a:xfrm>
            <a:off x="58674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891" name="Oval 138"/>
          <p:cNvSpPr>
            <a:spLocks noChangeAspect="1" noChangeArrowheads="1"/>
          </p:cNvSpPr>
          <p:nvPr/>
        </p:nvSpPr>
        <p:spPr bwMode="auto">
          <a:xfrm>
            <a:off x="61722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892" name="Oval 139"/>
          <p:cNvSpPr>
            <a:spLocks noChangeAspect="1" noChangeArrowheads="1"/>
          </p:cNvSpPr>
          <p:nvPr/>
        </p:nvSpPr>
        <p:spPr bwMode="auto">
          <a:xfrm>
            <a:off x="64770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893" name="Oval 140"/>
          <p:cNvSpPr>
            <a:spLocks noChangeAspect="1" noChangeArrowheads="1"/>
          </p:cNvSpPr>
          <p:nvPr/>
        </p:nvSpPr>
        <p:spPr bwMode="auto">
          <a:xfrm>
            <a:off x="67818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894" name="Oval 141"/>
          <p:cNvSpPr>
            <a:spLocks noChangeAspect="1" noChangeArrowheads="1"/>
          </p:cNvSpPr>
          <p:nvPr/>
        </p:nvSpPr>
        <p:spPr bwMode="auto">
          <a:xfrm>
            <a:off x="70866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895" name="Oval 142"/>
          <p:cNvSpPr>
            <a:spLocks noChangeAspect="1" noChangeArrowheads="1"/>
          </p:cNvSpPr>
          <p:nvPr/>
        </p:nvSpPr>
        <p:spPr bwMode="auto">
          <a:xfrm>
            <a:off x="73914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896" name="Oval 143"/>
          <p:cNvSpPr>
            <a:spLocks noChangeAspect="1" noChangeArrowheads="1"/>
          </p:cNvSpPr>
          <p:nvPr/>
        </p:nvSpPr>
        <p:spPr bwMode="auto">
          <a:xfrm>
            <a:off x="76962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897" name="Oval 144"/>
          <p:cNvSpPr>
            <a:spLocks noChangeAspect="1" noChangeArrowheads="1"/>
          </p:cNvSpPr>
          <p:nvPr/>
        </p:nvSpPr>
        <p:spPr bwMode="auto">
          <a:xfrm>
            <a:off x="8001000" y="37639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898" name="Oval 145"/>
          <p:cNvSpPr>
            <a:spLocks noChangeAspect="1" noChangeArrowheads="1"/>
          </p:cNvSpPr>
          <p:nvPr/>
        </p:nvSpPr>
        <p:spPr bwMode="auto">
          <a:xfrm>
            <a:off x="83058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899" name="Oval 146"/>
          <p:cNvSpPr>
            <a:spLocks noChangeAspect="1" noChangeArrowheads="1"/>
          </p:cNvSpPr>
          <p:nvPr/>
        </p:nvSpPr>
        <p:spPr bwMode="auto">
          <a:xfrm>
            <a:off x="3733800" y="40687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2</a:t>
            </a:r>
          </a:p>
        </p:txBody>
      </p:sp>
      <p:sp>
        <p:nvSpPr>
          <p:cNvPr id="74900" name="Oval 147"/>
          <p:cNvSpPr>
            <a:spLocks noChangeAspect="1" noChangeArrowheads="1"/>
          </p:cNvSpPr>
          <p:nvPr/>
        </p:nvSpPr>
        <p:spPr bwMode="auto">
          <a:xfrm>
            <a:off x="40386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901" name="Oval 148"/>
          <p:cNvSpPr>
            <a:spLocks noChangeAspect="1" noChangeArrowheads="1"/>
          </p:cNvSpPr>
          <p:nvPr/>
        </p:nvSpPr>
        <p:spPr bwMode="auto">
          <a:xfrm>
            <a:off x="43434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902" name="Oval 149"/>
          <p:cNvSpPr>
            <a:spLocks noChangeAspect="1" noChangeArrowheads="1"/>
          </p:cNvSpPr>
          <p:nvPr/>
        </p:nvSpPr>
        <p:spPr bwMode="auto">
          <a:xfrm>
            <a:off x="4648200" y="40687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903" name="Oval 150"/>
          <p:cNvSpPr>
            <a:spLocks noChangeAspect="1" noChangeArrowheads="1"/>
          </p:cNvSpPr>
          <p:nvPr/>
        </p:nvSpPr>
        <p:spPr bwMode="auto">
          <a:xfrm>
            <a:off x="49530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400" b="1"/>
          </a:p>
        </p:txBody>
      </p:sp>
      <p:sp>
        <p:nvSpPr>
          <p:cNvPr id="74904" name="Oval 151"/>
          <p:cNvSpPr>
            <a:spLocks noChangeAspect="1" noChangeArrowheads="1"/>
          </p:cNvSpPr>
          <p:nvPr/>
        </p:nvSpPr>
        <p:spPr bwMode="auto">
          <a:xfrm>
            <a:off x="52578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905" name="Oval 152"/>
          <p:cNvSpPr>
            <a:spLocks noChangeAspect="1" noChangeArrowheads="1"/>
          </p:cNvSpPr>
          <p:nvPr/>
        </p:nvSpPr>
        <p:spPr bwMode="auto">
          <a:xfrm>
            <a:off x="55626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906" name="Oval 153"/>
          <p:cNvSpPr>
            <a:spLocks noChangeAspect="1" noChangeArrowheads="1"/>
          </p:cNvSpPr>
          <p:nvPr/>
        </p:nvSpPr>
        <p:spPr bwMode="auto">
          <a:xfrm>
            <a:off x="58674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907" name="Oval 154"/>
          <p:cNvSpPr>
            <a:spLocks noChangeAspect="1" noChangeArrowheads="1"/>
          </p:cNvSpPr>
          <p:nvPr/>
        </p:nvSpPr>
        <p:spPr bwMode="auto">
          <a:xfrm>
            <a:off x="61722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908" name="Oval 155"/>
          <p:cNvSpPr>
            <a:spLocks noChangeAspect="1" noChangeArrowheads="1"/>
          </p:cNvSpPr>
          <p:nvPr/>
        </p:nvSpPr>
        <p:spPr bwMode="auto">
          <a:xfrm>
            <a:off x="64770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909" name="Oval 156"/>
          <p:cNvSpPr>
            <a:spLocks noChangeAspect="1" noChangeArrowheads="1"/>
          </p:cNvSpPr>
          <p:nvPr/>
        </p:nvSpPr>
        <p:spPr bwMode="auto">
          <a:xfrm>
            <a:off x="67818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910" name="Oval 157"/>
          <p:cNvSpPr>
            <a:spLocks noChangeAspect="1" noChangeArrowheads="1"/>
          </p:cNvSpPr>
          <p:nvPr/>
        </p:nvSpPr>
        <p:spPr bwMode="auto">
          <a:xfrm>
            <a:off x="70866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911" name="Oval 158"/>
          <p:cNvSpPr>
            <a:spLocks noChangeAspect="1" noChangeArrowheads="1"/>
          </p:cNvSpPr>
          <p:nvPr/>
        </p:nvSpPr>
        <p:spPr bwMode="auto">
          <a:xfrm>
            <a:off x="73914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912" name="Oval 159"/>
          <p:cNvSpPr>
            <a:spLocks noChangeAspect="1" noChangeArrowheads="1"/>
          </p:cNvSpPr>
          <p:nvPr/>
        </p:nvSpPr>
        <p:spPr bwMode="auto">
          <a:xfrm>
            <a:off x="76962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913" name="Oval 160"/>
          <p:cNvSpPr>
            <a:spLocks noChangeAspect="1" noChangeArrowheads="1"/>
          </p:cNvSpPr>
          <p:nvPr/>
        </p:nvSpPr>
        <p:spPr bwMode="auto">
          <a:xfrm>
            <a:off x="8001000" y="40687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914" name="Oval 161"/>
          <p:cNvSpPr>
            <a:spLocks noChangeAspect="1" noChangeArrowheads="1"/>
          </p:cNvSpPr>
          <p:nvPr/>
        </p:nvSpPr>
        <p:spPr bwMode="auto">
          <a:xfrm>
            <a:off x="83058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915" name="Oval 162"/>
          <p:cNvSpPr>
            <a:spLocks noChangeAspect="1" noChangeArrowheads="1"/>
          </p:cNvSpPr>
          <p:nvPr/>
        </p:nvSpPr>
        <p:spPr bwMode="auto">
          <a:xfrm>
            <a:off x="3733800" y="43735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</a:t>
            </a:r>
          </a:p>
        </p:txBody>
      </p:sp>
      <p:sp>
        <p:nvSpPr>
          <p:cNvPr id="74916" name="Oval 163"/>
          <p:cNvSpPr>
            <a:spLocks noChangeAspect="1" noChangeArrowheads="1"/>
          </p:cNvSpPr>
          <p:nvPr/>
        </p:nvSpPr>
        <p:spPr bwMode="auto">
          <a:xfrm>
            <a:off x="4038600" y="4373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917" name="Oval 164"/>
          <p:cNvSpPr>
            <a:spLocks noChangeAspect="1" noChangeArrowheads="1"/>
          </p:cNvSpPr>
          <p:nvPr/>
        </p:nvSpPr>
        <p:spPr bwMode="auto">
          <a:xfrm>
            <a:off x="4343400" y="4373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918" name="Oval 165"/>
          <p:cNvSpPr>
            <a:spLocks noChangeAspect="1" noChangeArrowheads="1"/>
          </p:cNvSpPr>
          <p:nvPr/>
        </p:nvSpPr>
        <p:spPr bwMode="auto">
          <a:xfrm>
            <a:off x="46482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919" name="Oval 166"/>
          <p:cNvSpPr>
            <a:spLocks noChangeAspect="1" noChangeArrowheads="1"/>
          </p:cNvSpPr>
          <p:nvPr/>
        </p:nvSpPr>
        <p:spPr bwMode="auto">
          <a:xfrm>
            <a:off x="49530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920" name="Oval 167"/>
          <p:cNvSpPr>
            <a:spLocks noChangeAspect="1" noChangeArrowheads="1"/>
          </p:cNvSpPr>
          <p:nvPr/>
        </p:nvSpPr>
        <p:spPr bwMode="auto">
          <a:xfrm>
            <a:off x="52578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921" name="Oval 168"/>
          <p:cNvSpPr>
            <a:spLocks noChangeAspect="1" noChangeArrowheads="1"/>
          </p:cNvSpPr>
          <p:nvPr/>
        </p:nvSpPr>
        <p:spPr bwMode="auto">
          <a:xfrm>
            <a:off x="55626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922" name="Oval 169"/>
          <p:cNvSpPr>
            <a:spLocks noChangeAspect="1" noChangeArrowheads="1"/>
          </p:cNvSpPr>
          <p:nvPr/>
        </p:nvSpPr>
        <p:spPr bwMode="auto">
          <a:xfrm>
            <a:off x="58674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923" name="Oval 170"/>
          <p:cNvSpPr>
            <a:spLocks noChangeAspect="1" noChangeArrowheads="1"/>
          </p:cNvSpPr>
          <p:nvPr/>
        </p:nvSpPr>
        <p:spPr bwMode="auto">
          <a:xfrm>
            <a:off x="61722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924" name="Oval 171"/>
          <p:cNvSpPr>
            <a:spLocks noChangeAspect="1" noChangeArrowheads="1"/>
          </p:cNvSpPr>
          <p:nvPr/>
        </p:nvSpPr>
        <p:spPr bwMode="auto">
          <a:xfrm>
            <a:off x="64770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925" name="Oval 172"/>
          <p:cNvSpPr>
            <a:spLocks noChangeAspect="1" noChangeArrowheads="1"/>
          </p:cNvSpPr>
          <p:nvPr/>
        </p:nvSpPr>
        <p:spPr bwMode="auto">
          <a:xfrm>
            <a:off x="67818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926" name="Oval 173"/>
          <p:cNvSpPr>
            <a:spLocks noChangeAspect="1" noChangeArrowheads="1"/>
          </p:cNvSpPr>
          <p:nvPr/>
        </p:nvSpPr>
        <p:spPr bwMode="auto">
          <a:xfrm>
            <a:off x="70866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927" name="Oval 174"/>
          <p:cNvSpPr>
            <a:spLocks noChangeAspect="1" noChangeArrowheads="1"/>
          </p:cNvSpPr>
          <p:nvPr/>
        </p:nvSpPr>
        <p:spPr bwMode="auto">
          <a:xfrm>
            <a:off x="73914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928" name="Oval 175"/>
          <p:cNvSpPr>
            <a:spLocks noChangeAspect="1" noChangeArrowheads="1"/>
          </p:cNvSpPr>
          <p:nvPr/>
        </p:nvSpPr>
        <p:spPr bwMode="auto">
          <a:xfrm>
            <a:off x="76962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929" name="Oval 176"/>
          <p:cNvSpPr>
            <a:spLocks noChangeAspect="1" noChangeArrowheads="1"/>
          </p:cNvSpPr>
          <p:nvPr/>
        </p:nvSpPr>
        <p:spPr bwMode="auto">
          <a:xfrm>
            <a:off x="80010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930" name="Oval 177"/>
          <p:cNvSpPr>
            <a:spLocks noChangeAspect="1" noChangeArrowheads="1"/>
          </p:cNvSpPr>
          <p:nvPr/>
        </p:nvSpPr>
        <p:spPr bwMode="auto">
          <a:xfrm>
            <a:off x="8305800" y="4373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931" name="Oval 178"/>
          <p:cNvSpPr>
            <a:spLocks noChangeAspect="1" noChangeArrowheads="1"/>
          </p:cNvSpPr>
          <p:nvPr/>
        </p:nvSpPr>
        <p:spPr bwMode="auto">
          <a:xfrm>
            <a:off x="3733800" y="46783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0</a:t>
            </a:r>
          </a:p>
        </p:txBody>
      </p:sp>
      <p:sp>
        <p:nvSpPr>
          <p:cNvPr id="74932" name="Oval 179"/>
          <p:cNvSpPr>
            <a:spLocks noChangeAspect="1" noChangeArrowheads="1"/>
          </p:cNvSpPr>
          <p:nvPr/>
        </p:nvSpPr>
        <p:spPr bwMode="auto">
          <a:xfrm>
            <a:off x="40386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933" name="Oval 180"/>
          <p:cNvSpPr>
            <a:spLocks noChangeAspect="1" noChangeArrowheads="1"/>
          </p:cNvSpPr>
          <p:nvPr/>
        </p:nvSpPr>
        <p:spPr bwMode="auto">
          <a:xfrm>
            <a:off x="43434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934" name="Oval 181"/>
          <p:cNvSpPr>
            <a:spLocks noChangeAspect="1" noChangeArrowheads="1"/>
          </p:cNvSpPr>
          <p:nvPr/>
        </p:nvSpPr>
        <p:spPr bwMode="auto">
          <a:xfrm>
            <a:off x="46482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935" name="Oval 182"/>
          <p:cNvSpPr>
            <a:spLocks noChangeAspect="1" noChangeArrowheads="1"/>
          </p:cNvSpPr>
          <p:nvPr/>
        </p:nvSpPr>
        <p:spPr bwMode="auto">
          <a:xfrm>
            <a:off x="49530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936" name="Oval 183"/>
          <p:cNvSpPr>
            <a:spLocks noChangeAspect="1" noChangeArrowheads="1"/>
          </p:cNvSpPr>
          <p:nvPr/>
        </p:nvSpPr>
        <p:spPr bwMode="auto">
          <a:xfrm>
            <a:off x="52578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937" name="Oval 184"/>
          <p:cNvSpPr>
            <a:spLocks noChangeAspect="1" noChangeArrowheads="1"/>
          </p:cNvSpPr>
          <p:nvPr/>
        </p:nvSpPr>
        <p:spPr bwMode="auto">
          <a:xfrm>
            <a:off x="55626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938" name="Oval 185"/>
          <p:cNvSpPr>
            <a:spLocks noChangeAspect="1" noChangeArrowheads="1"/>
          </p:cNvSpPr>
          <p:nvPr/>
        </p:nvSpPr>
        <p:spPr bwMode="auto">
          <a:xfrm>
            <a:off x="58674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939" name="Oval 186"/>
          <p:cNvSpPr>
            <a:spLocks noChangeAspect="1" noChangeArrowheads="1"/>
          </p:cNvSpPr>
          <p:nvPr/>
        </p:nvSpPr>
        <p:spPr bwMode="auto">
          <a:xfrm>
            <a:off x="61722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940" name="Oval 187"/>
          <p:cNvSpPr>
            <a:spLocks noChangeAspect="1" noChangeArrowheads="1"/>
          </p:cNvSpPr>
          <p:nvPr/>
        </p:nvSpPr>
        <p:spPr bwMode="auto">
          <a:xfrm>
            <a:off x="64770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941" name="Oval 188"/>
          <p:cNvSpPr>
            <a:spLocks noChangeAspect="1" noChangeArrowheads="1"/>
          </p:cNvSpPr>
          <p:nvPr/>
        </p:nvSpPr>
        <p:spPr bwMode="auto">
          <a:xfrm>
            <a:off x="67818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942" name="Oval 189"/>
          <p:cNvSpPr>
            <a:spLocks noChangeAspect="1" noChangeArrowheads="1"/>
          </p:cNvSpPr>
          <p:nvPr/>
        </p:nvSpPr>
        <p:spPr bwMode="auto">
          <a:xfrm>
            <a:off x="70866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943" name="Oval 190"/>
          <p:cNvSpPr>
            <a:spLocks noChangeAspect="1" noChangeArrowheads="1"/>
          </p:cNvSpPr>
          <p:nvPr/>
        </p:nvSpPr>
        <p:spPr bwMode="auto">
          <a:xfrm>
            <a:off x="73914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944" name="Oval 191"/>
          <p:cNvSpPr>
            <a:spLocks noChangeAspect="1" noChangeArrowheads="1"/>
          </p:cNvSpPr>
          <p:nvPr/>
        </p:nvSpPr>
        <p:spPr bwMode="auto">
          <a:xfrm>
            <a:off x="76962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945" name="Oval 192"/>
          <p:cNvSpPr>
            <a:spLocks noChangeAspect="1" noChangeArrowheads="1"/>
          </p:cNvSpPr>
          <p:nvPr/>
        </p:nvSpPr>
        <p:spPr bwMode="auto">
          <a:xfrm>
            <a:off x="80010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946" name="Oval 193"/>
          <p:cNvSpPr>
            <a:spLocks noChangeAspect="1" noChangeArrowheads="1"/>
          </p:cNvSpPr>
          <p:nvPr/>
        </p:nvSpPr>
        <p:spPr bwMode="auto">
          <a:xfrm>
            <a:off x="83058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4947" name="Oval 194"/>
          <p:cNvSpPr>
            <a:spLocks noChangeAspect="1" noChangeArrowheads="1"/>
          </p:cNvSpPr>
          <p:nvPr/>
        </p:nvSpPr>
        <p:spPr bwMode="auto">
          <a:xfrm>
            <a:off x="37338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400" b="1"/>
          </a:p>
        </p:txBody>
      </p:sp>
      <p:sp>
        <p:nvSpPr>
          <p:cNvPr id="74948" name="Oval 195"/>
          <p:cNvSpPr>
            <a:spLocks noChangeAspect="1" noChangeArrowheads="1"/>
          </p:cNvSpPr>
          <p:nvPr/>
        </p:nvSpPr>
        <p:spPr bwMode="auto">
          <a:xfrm>
            <a:off x="40386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0</a:t>
            </a:r>
          </a:p>
        </p:txBody>
      </p:sp>
      <p:sp>
        <p:nvSpPr>
          <p:cNvPr id="74949" name="Oval 196"/>
          <p:cNvSpPr>
            <a:spLocks noChangeAspect="1" noChangeArrowheads="1"/>
          </p:cNvSpPr>
          <p:nvPr/>
        </p:nvSpPr>
        <p:spPr bwMode="auto">
          <a:xfrm>
            <a:off x="43434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</a:t>
            </a:r>
          </a:p>
        </p:txBody>
      </p:sp>
      <p:sp>
        <p:nvSpPr>
          <p:cNvPr id="74950" name="Oval 197"/>
          <p:cNvSpPr>
            <a:spLocks noChangeAspect="1" noChangeArrowheads="1"/>
          </p:cNvSpPr>
          <p:nvPr/>
        </p:nvSpPr>
        <p:spPr bwMode="auto">
          <a:xfrm>
            <a:off x="46482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2</a:t>
            </a:r>
          </a:p>
        </p:txBody>
      </p:sp>
      <p:sp>
        <p:nvSpPr>
          <p:cNvPr id="74951" name="Oval 198"/>
          <p:cNvSpPr>
            <a:spLocks noChangeAspect="1" noChangeArrowheads="1"/>
          </p:cNvSpPr>
          <p:nvPr/>
        </p:nvSpPr>
        <p:spPr bwMode="auto">
          <a:xfrm>
            <a:off x="49530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3</a:t>
            </a:r>
          </a:p>
        </p:txBody>
      </p:sp>
      <p:sp>
        <p:nvSpPr>
          <p:cNvPr id="74952" name="Oval 199"/>
          <p:cNvSpPr>
            <a:spLocks noChangeAspect="1" noChangeArrowheads="1"/>
          </p:cNvSpPr>
          <p:nvPr/>
        </p:nvSpPr>
        <p:spPr bwMode="auto">
          <a:xfrm>
            <a:off x="52578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4</a:t>
            </a:r>
          </a:p>
        </p:txBody>
      </p:sp>
      <p:sp>
        <p:nvSpPr>
          <p:cNvPr id="74953" name="Oval 200"/>
          <p:cNvSpPr>
            <a:spLocks noChangeAspect="1" noChangeArrowheads="1"/>
          </p:cNvSpPr>
          <p:nvPr/>
        </p:nvSpPr>
        <p:spPr bwMode="auto">
          <a:xfrm>
            <a:off x="55626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5</a:t>
            </a:r>
          </a:p>
        </p:txBody>
      </p:sp>
      <p:sp>
        <p:nvSpPr>
          <p:cNvPr id="74954" name="Oval 201"/>
          <p:cNvSpPr>
            <a:spLocks noChangeAspect="1" noChangeArrowheads="1"/>
          </p:cNvSpPr>
          <p:nvPr/>
        </p:nvSpPr>
        <p:spPr bwMode="auto">
          <a:xfrm>
            <a:off x="58674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6</a:t>
            </a:r>
          </a:p>
        </p:txBody>
      </p:sp>
      <p:sp>
        <p:nvSpPr>
          <p:cNvPr id="74955" name="Oval 202"/>
          <p:cNvSpPr>
            <a:spLocks noChangeAspect="1" noChangeArrowheads="1"/>
          </p:cNvSpPr>
          <p:nvPr/>
        </p:nvSpPr>
        <p:spPr bwMode="auto">
          <a:xfrm>
            <a:off x="61722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7</a:t>
            </a:r>
          </a:p>
        </p:txBody>
      </p:sp>
      <p:sp>
        <p:nvSpPr>
          <p:cNvPr id="74956" name="Oval 203"/>
          <p:cNvSpPr>
            <a:spLocks noChangeAspect="1" noChangeArrowheads="1"/>
          </p:cNvSpPr>
          <p:nvPr/>
        </p:nvSpPr>
        <p:spPr bwMode="auto">
          <a:xfrm>
            <a:off x="64770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8</a:t>
            </a:r>
          </a:p>
        </p:txBody>
      </p:sp>
      <p:sp>
        <p:nvSpPr>
          <p:cNvPr id="74957" name="Oval 204"/>
          <p:cNvSpPr>
            <a:spLocks noChangeAspect="1" noChangeArrowheads="1"/>
          </p:cNvSpPr>
          <p:nvPr/>
        </p:nvSpPr>
        <p:spPr bwMode="auto">
          <a:xfrm>
            <a:off x="67818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9</a:t>
            </a:r>
          </a:p>
        </p:txBody>
      </p:sp>
      <p:sp>
        <p:nvSpPr>
          <p:cNvPr id="74958" name="Oval 205"/>
          <p:cNvSpPr>
            <a:spLocks noChangeAspect="1" noChangeArrowheads="1"/>
          </p:cNvSpPr>
          <p:nvPr/>
        </p:nvSpPr>
        <p:spPr bwMode="auto">
          <a:xfrm>
            <a:off x="70866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10</a:t>
            </a:r>
          </a:p>
        </p:txBody>
      </p:sp>
      <p:sp>
        <p:nvSpPr>
          <p:cNvPr id="74959" name="Oval 206"/>
          <p:cNvSpPr>
            <a:spLocks noChangeAspect="1" noChangeArrowheads="1"/>
          </p:cNvSpPr>
          <p:nvPr/>
        </p:nvSpPr>
        <p:spPr bwMode="auto">
          <a:xfrm>
            <a:off x="73914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11</a:t>
            </a:r>
          </a:p>
        </p:txBody>
      </p:sp>
      <p:sp>
        <p:nvSpPr>
          <p:cNvPr id="74960" name="Oval 207"/>
          <p:cNvSpPr>
            <a:spLocks noChangeAspect="1" noChangeArrowheads="1"/>
          </p:cNvSpPr>
          <p:nvPr/>
        </p:nvSpPr>
        <p:spPr bwMode="auto">
          <a:xfrm>
            <a:off x="76962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12</a:t>
            </a:r>
          </a:p>
        </p:txBody>
      </p:sp>
      <p:sp>
        <p:nvSpPr>
          <p:cNvPr id="74961" name="Oval 208"/>
          <p:cNvSpPr>
            <a:spLocks noChangeAspect="1" noChangeArrowheads="1"/>
          </p:cNvSpPr>
          <p:nvPr/>
        </p:nvSpPr>
        <p:spPr bwMode="auto">
          <a:xfrm>
            <a:off x="80010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13</a:t>
            </a:r>
          </a:p>
        </p:txBody>
      </p:sp>
      <p:sp>
        <p:nvSpPr>
          <p:cNvPr id="74962" name="Oval 209"/>
          <p:cNvSpPr>
            <a:spLocks noChangeAspect="1" noChangeArrowheads="1"/>
          </p:cNvSpPr>
          <p:nvPr/>
        </p:nvSpPr>
        <p:spPr bwMode="auto">
          <a:xfrm>
            <a:off x="83058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14</a:t>
            </a:r>
          </a:p>
        </p:txBody>
      </p:sp>
      <p:graphicFrame>
        <p:nvGraphicFramePr>
          <p:cNvPr id="61650" name="Group 210"/>
          <p:cNvGraphicFramePr>
            <a:graphicFrameLocks noGrp="1"/>
          </p:cNvGraphicFramePr>
          <p:nvPr/>
        </p:nvGraphicFramePr>
        <p:xfrm>
          <a:off x="9067800" y="2362200"/>
          <a:ext cx="457200" cy="1828800"/>
        </p:xfrm>
        <a:graphic>
          <a:graphicData uri="http://schemas.openxmlformats.org/drawingml/2006/table">
            <a:tbl>
              <a:tblPr/>
              <a:tblGrid>
                <a:gridCol w="457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5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4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74978" name="Text Box 228"/>
          <p:cNvSpPr txBox="1">
            <a:spLocks noChangeArrowheads="1"/>
          </p:cNvSpPr>
          <p:nvPr/>
        </p:nvSpPr>
        <p:spPr bwMode="auto">
          <a:xfrm>
            <a:off x="1866900" y="228600"/>
            <a:ext cx="8458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 b="1">
                <a:solidFill>
                  <a:schemeClr val="accent2"/>
                </a:solidFill>
              </a:rPr>
              <a:t>Span Flood-Fill</a:t>
            </a:r>
            <a:r>
              <a:rPr lang="en-US" altLang="en-US" b="1">
                <a:solidFill>
                  <a:schemeClr val="accent2"/>
                </a:solidFill>
              </a:rPr>
              <a:t> Algorithm (</a:t>
            </a:r>
            <a:r>
              <a:rPr lang="en-US" altLang="en-US" b="1">
                <a:solidFill>
                  <a:srgbClr val="FF0000"/>
                </a:solidFill>
              </a:rPr>
              <a:t>example</a:t>
            </a:r>
            <a:r>
              <a:rPr lang="en-US" altLang="en-US" b="1">
                <a:solidFill>
                  <a:schemeClr val="accent2"/>
                </a:solidFill>
              </a:rPr>
              <a:t>)</a:t>
            </a:r>
            <a:endParaRPr lang="en-US" altLang="en-US" sz="2800"/>
          </a:p>
        </p:txBody>
      </p:sp>
    </p:spTree>
    <p:extLst>
      <p:ext uri="{BB962C8B-B14F-4D97-AF65-F5344CB8AC3E}">
        <p14:creationId xmlns:p14="http://schemas.microsoft.com/office/powerpoint/2010/main" val="566202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35A296F3-9DFD-4CD6-8BFA-2FF933BD9503}" type="slidenum">
              <a:rPr lang="en-US" altLang="en-US" sz="1400"/>
              <a:pPr>
                <a:spcBef>
                  <a:spcPct val="0"/>
                </a:spcBef>
                <a:buFontTx/>
                <a:buNone/>
              </a:pPr>
              <a:t>33</a:t>
            </a:fld>
            <a:endParaRPr lang="en-US" altLang="en-US" sz="1400"/>
          </a:p>
        </p:txBody>
      </p:sp>
      <p:sp>
        <p:nvSpPr>
          <p:cNvPr id="75779" name="Oval 2"/>
          <p:cNvSpPr>
            <a:spLocks noChangeAspect="1" noChangeArrowheads="1"/>
          </p:cNvSpPr>
          <p:nvPr/>
        </p:nvSpPr>
        <p:spPr bwMode="auto">
          <a:xfrm>
            <a:off x="3703639" y="1325564"/>
            <a:ext cx="274637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11</a:t>
            </a:r>
          </a:p>
        </p:txBody>
      </p:sp>
      <p:sp>
        <p:nvSpPr>
          <p:cNvPr id="75780" name="Oval 3"/>
          <p:cNvSpPr>
            <a:spLocks noChangeAspect="1" noChangeArrowheads="1"/>
          </p:cNvSpPr>
          <p:nvPr/>
        </p:nvSpPr>
        <p:spPr bwMode="auto">
          <a:xfrm>
            <a:off x="40084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781" name="Oval 4"/>
          <p:cNvSpPr>
            <a:spLocks noChangeAspect="1" noChangeArrowheads="1"/>
          </p:cNvSpPr>
          <p:nvPr/>
        </p:nvSpPr>
        <p:spPr bwMode="auto">
          <a:xfrm>
            <a:off x="43132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782" name="Oval 5"/>
          <p:cNvSpPr>
            <a:spLocks noChangeAspect="1" noChangeArrowheads="1"/>
          </p:cNvSpPr>
          <p:nvPr/>
        </p:nvSpPr>
        <p:spPr bwMode="auto">
          <a:xfrm>
            <a:off x="46180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783" name="Oval 6"/>
          <p:cNvSpPr>
            <a:spLocks noChangeAspect="1" noChangeArrowheads="1"/>
          </p:cNvSpPr>
          <p:nvPr/>
        </p:nvSpPr>
        <p:spPr bwMode="auto">
          <a:xfrm>
            <a:off x="49228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784" name="Oval 7"/>
          <p:cNvSpPr>
            <a:spLocks noChangeAspect="1" noChangeArrowheads="1"/>
          </p:cNvSpPr>
          <p:nvPr/>
        </p:nvSpPr>
        <p:spPr bwMode="auto">
          <a:xfrm>
            <a:off x="52276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785" name="Oval 8"/>
          <p:cNvSpPr>
            <a:spLocks noChangeAspect="1" noChangeArrowheads="1"/>
          </p:cNvSpPr>
          <p:nvPr/>
        </p:nvSpPr>
        <p:spPr bwMode="auto">
          <a:xfrm>
            <a:off x="55324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786" name="Oval 9"/>
          <p:cNvSpPr>
            <a:spLocks noChangeAspect="1" noChangeArrowheads="1"/>
          </p:cNvSpPr>
          <p:nvPr/>
        </p:nvSpPr>
        <p:spPr bwMode="auto">
          <a:xfrm>
            <a:off x="58372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787" name="Oval 10"/>
          <p:cNvSpPr>
            <a:spLocks noChangeAspect="1" noChangeArrowheads="1"/>
          </p:cNvSpPr>
          <p:nvPr/>
        </p:nvSpPr>
        <p:spPr bwMode="auto">
          <a:xfrm>
            <a:off x="61420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788" name="Oval 11"/>
          <p:cNvSpPr>
            <a:spLocks noChangeAspect="1" noChangeArrowheads="1"/>
          </p:cNvSpPr>
          <p:nvPr/>
        </p:nvSpPr>
        <p:spPr bwMode="auto">
          <a:xfrm>
            <a:off x="64468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789" name="Oval 12"/>
          <p:cNvSpPr>
            <a:spLocks noChangeAspect="1" noChangeArrowheads="1"/>
          </p:cNvSpPr>
          <p:nvPr/>
        </p:nvSpPr>
        <p:spPr bwMode="auto">
          <a:xfrm>
            <a:off x="67516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790" name="Oval 13"/>
          <p:cNvSpPr>
            <a:spLocks noChangeAspect="1" noChangeArrowheads="1"/>
          </p:cNvSpPr>
          <p:nvPr/>
        </p:nvSpPr>
        <p:spPr bwMode="auto">
          <a:xfrm>
            <a:off x="70564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791" name="Oval 14"/>
          <p:cNvSpPr>
            <a:spLocks noChangeAspect="1" noChangeArrowheads="1"/>
          </p:cNvSpPr>
          <p:nvPr/>
        </p:nvSpPr>
        <p:spPr bwMode="auto">
          <a:xfrm>
            <a:off x="73612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792" name="Oval 15"/>
          <p:cNvSpPr>
            <a:spLocks noChangeAspect="1" noChangeArrowheads="1"/>
          </p:cNvSpPr>
          <p:nvPr/>
        </p:nvSpPr>
        <p:spPr bwMode="auto">
          <a:xfrm>
            <a:off x="76660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793" name="Oval 16"/>
          <p:cNvSpPr>
            <a:spLocks noChangeAspect="1" noChangeArrowheads="1"/>
          </p:cNvSpPr>
          <p:nvPr/>
        </p:nvSpPr>
        <p:spPr bwMode="auto">
          <a:xfrm>
            <a:off x="79708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794" name="Oval 17"/>
          <p:cNvSpPr>
            <a:spLocks noChangeAspect="1" noChangeArrowheads="1"/>
          </p:cNvSpPr>
          <p:nvPr/>
        </p:nvSpPr>
        <p:spPr bwMode="auto">
          <a:xfrm>
            <a:off x="82756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795" name="Oval 18"/>
          <p:cNvSpPr>
            <a:spLocks noChangeAspect="1" noChangeArrowheads="1"/>
          </p:cNvSpPr>
          <p:nvPr/>
        </p:nvSpPr>
        <p:spPr bwMode="auto">
          <a:xfrm>
            <a:off x="3703639" y="1630364"/>
            <a:ext cx="274637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10</a:t>
            </a:r>
          </a:p>
        </p:txBody>
      </p:sp>
      <p:sp>
        <p:nvSpPr>
          <p:cNvPr id="75796" name="Oval 19"/>
          <p:cNvSpPr>
            <a:spLocks noChangeAspect="1" noChangeArrowheads="1"/>
          </p:cNvSpPr>
          <p:nvPr/>
        </p:nvSpPr>
        <p:spPr bwMode="auto">
          <a:xfrm>
            <a:off x="40084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797" name="Oval 20"/>
          <p:cNvSpPr>
            <a:spLocks noChangeAspect="1" noChangeArrowheads="1"/>
          </p:cNvSpPr>
          <p:nvPr/>
        </p:nvSpPr>
        <p:spPr bwMode="auto">
          <a:xfrm>
            <a:off x="43132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798" name="Oval 21"/>
          <p:cNvSpPr>
            <a:spLocks noChangeAspect="1" noChangeArrowheads="1"/>
          </p:cNvSpPr>
          <p:nvPr/>
        </p:nvSpPr>
        <p:spPr bwMode="auto">
          <a:xfrm>
            <a:off x="46180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799" name="Oval 22"/>
          <p:cNvSpPr>
            <a:spLocks noChangeAspect="1" noChangeArrowheads="1"/>
          </p:cNvSpPr>
          <p:nvPr/>
        </p:nvSpPr>
        <p:spPr bwMode="auto">
          <a:xfrm>
            <a:off x="49228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800" name="Oval 23"/>
          <p:cNvSpPr>
            <a:spLocks noChangeAspect="1" noChangeArrowheads="1"/>
          </p:cNvSpPr>
          <p:nvPr/>
        </p:nvSpPr>
        <p:spPr bwMode="auto">
          <a:xfrm>
            <a:off x="52276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801" name="Oval 24"/>
          <p:cNvSpPr>
            <a:spLocks noChangeAspect="1" noChangeArrowheads="1"/>
          </p:cNvSpPr>
          <p:nvPr/>
        </p:nvSpPr>
        <p:spPr bwMode="auto">
          <a:xfrm>
            <a:off x="55324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802" name="Oval 25"/>
          <p:cNvSpPr>
            <a:spLocks noChangeAspect="1" noChangeArrowheads="1"/>
          </p:cNvSpPr>
          <p:nvPr/>
        </p:nvSpPr>
        <p:spPr bwMode="auto">
          <a:xfrm>
            <a:off x="58372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803" name="Oval 26"/>
          <p:cNvSpPr>
            <a:spLocks noChangeAspect="1" noChangeArrowheads="1"/>
          </p:cNvSpPr>
          <p:nvPr/>
        </p:nvSpPr>
        <p:spPr bwMode="auto">
          <a:xfrm>
            <a:off x="61420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804" name="Oval 27"/>
          <p:cNvSpPr>
            <a:spLocks noChangeAspect="1" noChangeArrowheads="1"/>
          </p:cNvSpPr>
          <p:nvPr/>
        </p:nvSpPr>
        <p:spPr bwMode="auto">
          <a:xfrm>
            <a:off x="64468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805" name="Oval 28"/>
          <p:cNvSpPr>
            <a:spLocks noChangeAspect="1" noChangeArrowheads="1"/>
          </p:cNvSpPr>
          <p:nvPr/>
        </p:nvSpPr>
        <p:spPr bwMode="auto">
          <a:xfrm>
            <a:off x="67516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806" name="Oval 29"/>
          <p:cNvSpPr>
            <a:spLocks noChangeAspect="1" noChangeArrowheads="1"/>
          </p:cNvSpPr>
          <p:nvPr/>
        </p:nvSpPr>
        <p:spPr bwMode="auto">
          <a:xfrm>
            <a:off x="70564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807" name="Oval 30"/>
          <p:cNvSpPr>
            <a:spLocks noChangeAspect="1" noChangeArrowheads="1"/>
          </p:cNvSpPr>
          <p:nvPr/>
        </p:nvSpPr>
        <p:spPr bwMode="auto">
          <a:xfrm>
            <a:off x="73612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808" name="Oval 31"/>
          <p:cNvSpPr>
            <a:spLocks noChangeAspect="1" noChangeArrowheads="1"/>
          </p:cNvSpPr>
          <p:nvPr/>
        </p:nvSpPr>
        <p:spPr bwMode="auto">
          <a:xfrm>
            <a:off x="76660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809" name="Oval 32"/>
          <p:cNvSpPr>
            <a:spLocks noChangeAspect="1" noChangeArrowheads="1"/>
          </p:cNvSpPr>
          <p:nvPr/>
        </p:nvSpPr>
        <p:spPr bwMode="auto">
          <a:xfrm>
            <a:off x="79708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810" name="Oval 33"/>
          <p:cNvSpPr>
            <a:spLocks noChangeAspect="1" noChangeArrowheads="1"/>
          </p:cNvSpPr>
          <p:nvPr/>
        </p:nvSpPr>
        <p:spPr bwMode="auto">
          <a:xfrm>
            <a:off x="82756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811" name="Oval 34"/>
          <p:cNvSpPr>
            <a:spLocks noChangeAspect="1" noChangeArrowheads="1"/>
          </p:cNvSpPr>
          <p:nvPr/>
        </p:nvSpPr>
        <p:spPr bwMode="auto">
          <a:xfrm>
            <a:off x="3703639" y="1935164"/>
            <a:ext cx="274637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9</a:t>
            </a:r>
          </a:p>
        </p:txBody>
      </p:sp>
      <p:sp>
        <p:nvSpPr>
          <p:cNvPr id="75812" name="Oval 35"/>
          <p:cNvSpPr>
            <a:spLocks noChangeAspect="1" noChangeArrowheads="1"/>
          </p:cNvSpPr>
          <p:nvPr/>
        </p:nvSpPr>
        <p:spPr bwMode="auto">
          <a:xfrm>
            <a:off x="40084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813" name="Oval 36"/>
          <p:cNvSpPr>
            <a:spLocks noChangeAspect="1" noChangeArrowheads="1"/>
          </p:cNvSpPr>
          <p:nvPr/>
        </p:nvSpPr>
        <p:spPr bwMode="auto">
          <a:xfrm>
            <a:off x="43132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814" name="Oval 37"/>
          <p:cNvSpPr>
            <a:spLocks noChangeAspect="1" noChangeArrowheads="1"/>
          </p:cNvSpPr>
          <p:nvPr/>
        </p:nvSpPr>
        <p:spPr bwMode="auto">
          <a:xfrm>
            <a:off x="4618039" y="19351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815" name="Oval 38"/>
          <p:cNvSpPr>
            <a:spLocks noChangeAspect="1" noChangeArrowheads="1"/>
          </p:cNvSpPr>
          <p:nvPr/>
        </p:nvSpPr>
        <p:spPr bwMode="auto">
          <a:xfrm>
            <a:off x="49228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8</a:t>
            </a:r>
          </a:p>
        </p:txBody>
      </p:sp>
      <p:sp>
        <p:nvSpPr>
          <p:cNvPr id="75816" name="Oval 39"/>
          <p:cNvSpPr>
            <a:spLocks noChangeAspect="1" noChangeArrowheads="1"/>
          </p:cNvSpPr>
          <p:nvPr/>
        </p:nvSpPr>
        <p:spPr bwMode="auto">
          <a:xfrm>
            <a:off x="52276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817" name="Oval 40"/>
          <p:cNvSpPr>
            <a:spLocks noChangeAspect="1" noChangeArrowheads="1"/>
          </p:cNvSpPr>
          <p:nvPr/>
        </p:nvSpPr>
        <p:spPr bwMode="auto">
          <a:xfrm>
            <a:off x="5532439" y="19351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818" name="Oval 41"/>
          <p:cNvSpPr>
            <a:spLocks noChangeAspect="1" noChangeArrowheads="1"/>
          </p:cNvSpPr>
          <p:nvPr/>
        </p:nvSpPr>
        <p:spPr bwMode="auto">
          <a:xfrm>
            <a:off x="58372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819" name="Oval 42"/>
          <p:cNvSpPr>
            <a:spLocks noChangeAspect="1" noChangeArrowheads="1"/>
          </p:cNvSpPr>
          <p:nvPr/>
        </p:nvSpPr>
        <p:spPr bwMode="auto">
          <a:xfrm>
            <a:off x="61420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820" name="Oval 43"/>
          <p:cNvSpPr>
            <a:spLocks noChangeAspect="1" noChangeArrowheads="1"/>
          </p:cNvSpPr>
          <p:nvPr/>
        </p:nvSpPr>
        <p:spPr bwMode="auto">
          <a:xfrm>
            <a:off x="64468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821" name="Oval 44"/>
          <p:cNvSpPr>
            <a:spLocks noChangeAspect="1" noChangeArrowheads="1"/>
          </p:cNvSpPr>
          <p:nvPr/>
        </p:nvSpPr>
        <p:spPr bwMode="auto">
          <a:xfrm>
            <a:off x="67516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822" name="Oval 45"/>
          <p:cNvSpPr>
            <a:spLocks noChangeAspect="1" noChangeArrowheads="1"/>
          </p:cNvSpPr>
          <p:nvPr/>
        </p:nvSpPr>
        <p:spPr bwMode="auto">
          <a:xfrm>
            <a:off x="7056439" y="19351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823" name="Oval 46"/>
          <p:cNvSpPr>
            <a:spLocks noChangeAspect="1" noChangeArrowheads="1"/>
          </p:cNvSpPr>
          <p:nvPr/>
        </p:nvSpPr>
        <p:spPr bwMode="auto">
          <a:xfrm>
            <a:off x="7361239" y="19351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7</a:t>
            </a:r>
          </a:p>
        </p:txBody>
      </p:sp>
      <p:sp>
        <p:nvSpPr>
          <p:cNvPr id="75824" name="Oval 47"/>
          <p:cNvSpPr>
            <a:spLocks noChangeAspect="1" noChangeArrowheads="1"/>
          </p:cNvSpPr>
          <p:nvPr/>
        </p:nvSpPr>
        <p:spPr bwMode="auto">
          <a:xfrm>
            <a:off x="7666039" y="19351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825" name="Oval 48"/>
          <p:cNvSpPr>
            <a:spLocks noChangeAspect="1" noChangeArrowheads="1"/>
          </p:cNvSpPr>
          <p:nvPr/>
        </p:nvSpPr>
        <p:spPr bwMode="auto">
          <a:xfrm>
            <a:off x="7970839" y="19351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826" name="Oval 49"/>
          <p:cNvSpPr>
            <a:spLocks noChangeAspect="1" noChangeArrowheads="1"/>
          </p:cNvSpPr>
          <p:nvPr/>
        </p:nvSpPr>
        <p:spPr bwMode="auto">
          <a:xfrm>
            <a:off x="82756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827" name="Oval 50"/>
          <p:cNvSpPr>
            <a:spLocks noChangeAspect="1" noChangeArrowheads="1"/>
          </p:cNvSpPr>
          <p:nvPr/>
        </p:nvSpPr>
        <p:spPr bwMode="auto">
          <a:xfrm>
            <a:off x="3703639" y="2239964"/>
            <a:ext cx="274637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8</a:t>
            </a:r>
          </a:p>
        </p:txBody>
      </p:sp>
      <p:sp>
        <p:nvSpPr>
          <p:cNvPr id="75828" name="Oval 51"/>
          <p:cNvSpPr>
            <a:spLocks noChangeAspect="1" noChangeArrowheads="1"/>
          </p:cNvSpPr>
          <p:nvPr/>
        </p:nvSpPr>
        <p:spPr bwMode="auto">
          <a:xfrm>
            <a:off x="4008439" y="22399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829" name="Oval 52"/>
          <p:cNvSpPr>
            <a:spLocks noChangeAspect="1" noChangeArrowheads="1"/>
          </p:cNvSpPr>
          <p:nvPr/>
        </p:nvSpPr>
        <p:spPr bwMode="auto">
          <a:xfrm>
            <a:off x="4313239" y="22399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830" name="Oval 53"/>
          <p:cNvSpPr>
            <a:spLocks noChangeAspect="1" noChangeArrowheads="1"/>
          </p:cNvSpPr>
          <p:nvPr/>
        </p:nvSpPr>
        <p:spPr bwMode="auto">
          <a:xfrm>
            <a:off x="46180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831" name="Oval 54"/>
          <p:cNvSpPr>
            <a:spLocks noChangeAspect="1" noChangeArrowheads="1"/>
          </p:cNvSpPr>
          <p:nvPr/>
        </p:nvSpPr>
        <p:spPr bwMode="auto">
          <a:xfrm>
            <a:off x="4922839" y="22399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5</a:t>
            </a:r>
          </a:p>
        </p:txBody>
      </p:sp>
      <p:sp>
        <p:nvSpPr>
          <p:cNvPr id="75832" name="Oval 55"/>
          <p:cNvSpPr>
            <a:spLocks noChangeAspect="1" noChangeArrowheads="1"/>
          </p:cNvSpPr>
          <p:nvPr/>
        </p:nvSpPr>
        <p:spPr bwMode="auto">
          <a:xfrm>
            <a:off x="5227639" y="22399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833" name="Oval 56"/>
          <p:cNvSpPr>
            <a:spLocks noChangeAspect="1" noChangeArrowheads="1"/>
          </p:cNvSpPr>
          <p:nvPr/>
        </p:nvSpPr>
        <p:spPr bwMode="auto">
          <a:xfrm>
            <a:off x="55324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834" name="Oval 57"/>
          <p:cNvSpPr>
            <a:spLocks noChangeAspect="1" noChangeArrowheads="1"/>
          </p:cNvSpPr>
          <p:nvPr/>
        </p:nvSpPr>
        <p:spPr bwMode="auto">
          <a:xfrm>
            <a:off x="58372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835" name="Oval 58"/>
          <p:cNvSpPr>
            <a:spLocks noChangeAspect="1" noChangeArrowheads="1"/>
          </p:cNvSpPr>
          <p:nvPr/>
        </p:nvSpPr>
        <p:spPr bwMode="auto">
          <a:xfrm>
            <a:off x="61420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836" name="Oval 59"/>
          <p:cNvSpPr>
            <a:spLocks noChangeAspect="1" noChangeArrowheads="1"/>
          </p:cNvSpPr>
          <p:nvPr/>
        </p:nvSpPr>
        <p:spPr bwMode="auto">
          <a:xfrm>
            <a:off x="64468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837" name="Oval 60"/>
          <p:cNvSpPr>
            <a:spLocks noChangeAspect="1" noChangeArrowheads="1"/>
          </p:cNvSpPr>
          <p:nvPr/>
        </p:nvSpPr>
        <p:spPr bwMode="auto">
          <a:xfrm>
            <a:off x="67516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838" name="Oval 61"/>
          <p:cNvSpPr>
            <a:spLocks noChangeAspect="1" noChangeArrowheads="1"/>
          </p:cNvSpPr>
          <p:nvPr/>
        </p:nvSpPr>
        <p:spPr bwMode="auto">
          <a:xfrm>
            <a:off x="7056439" y="22399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6</a:t>
            </a:r>
          </a:p>
        </p:txBody>
      </p:sp>
      <p:sp>
        <p:nvSpPr>
          <p:cNvPr id="75839" name="Oval 62"/>
          <p:cNvSpPr>
            <a:spLocks noChangeAspect="1" noChangeArrowheads="1"/>
          </p:cNvSpPr>
          <p:nvPr/>
        </p:nvSpPr>
        <p:spPr bwMode="auto">
          <a:xfrm>
            <a:off x="7361239" y="22399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840" name="Oval 63"/>
          <p:cNvSpPr>
            <a:spLocks noChangeAspect="1" noChangeArrowheads="1"/>
          </p:cNvSpPr>
          <p:nvPr/>
        </p:nvSpPr>
        <p:spPr bwMode="auto">
          <a:xfrm>
            <a:off x="7666039" y="22399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841" name="Oval 64"/>
          <p:cNvSpPr>
            <a:spLocks noChangeAspect="1" noChangeArrowheads="1"/>
          </p:cNvSpPr>
          <p:nvPr/>
        </p:nvSpPr>
        <p:spPr bwMode="auto">
          <a:xfrm>
            <a:off x="79708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842" name="Oval 65"/>
          <p:cNvSpPr>
            <a:spLocks noChangeAspect="1" noChangeArrowheads="1"/>
          </p:cNvSpPr>
          <p:nvPr/>
        </p:nvSpPr>
        <p:spPr bwMode="auto">
          <a:xfrm>
            <a:off x="8275639" y="22399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843" name="Oval 66"/>
          <p:cNvSpPr>
            <a:spLocks noChangeAspect="1" noChangeArrowheads="1"/>
          </p:cNvSpPr>
          <p:nvPr/>
        </p:nvSpPr>
        <p:spPr bwMode="auto">
          <a:xfrm>
            <a:off x="3703639" y="2544764"/>
            <a:ext cx="274637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7</a:t>
            </a:r>
          </a:p>
        </p:txBody>
      </p:sp>
      <p:sp>
        <p:nvSpPr>
          <p:cNvPr id="75844" name="Oval 67"/>
          <p:cNvSpPr>
            <a:spLocks noChangeAspect="1" noChangeArrowheads="1"/>
          </p:cNvSpPr>
          <p:nvPr/>
        </p:nvSpPr>
        <p:spPr bwMode="auto">
          <a:xfrm>
            <a:off x="4008439" y="25447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845" name="Oval 68"/>
          <p:cNvSpPr>
            <a:spLocks noChangeAspect="1" noChangeArrowheads="1"/>
          </p:cNvSpPr>
          <p:nvPr/>
        </p:nvSpPr>
        <p:spPr bwMode="auto">
          <a:xfrm>
            <a:off x="4313239" y="25447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846" name="Oval 69"/>
          <p:cNvSpPr>
            <a:spLocks noChangeAspect="1" noChangeArrowheads="1"/>
          </p:cNvSpPr>
          <p:nvPr/>
        </p:nvSpPr>
        <p:spPr bwMode="auto">
          <a:xfrm>
            <a:off x="4618039" y="25447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847" name="Oval 70"/>
          <p:cNvSpPr>
            <a:spLocks noChangeAspect="1" noChangeArrowheads="1"/>
          </p:cNvSpPr>
          <p:nvPr/>
        </p:nvSpPr>
        <p:spPr bwMode="auto">
          <a:xfrm>
            <a:off x="49228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3</a:t>
            </a:r>
          </a:p>
        </p:txBody>
      </p:sp>
      <p:sp>
        <p:nvSpPr>
          <p:cNvPr id="75848" name="Oval 71"/>
          <p:cNvSpPr>
            <a:spLocks noChangeAspect="1" noChangeArrowheads="1"/>
          </p:cNvSpPr>
          <p:nvPr/>
        </p:nvSpPr>
        <p:spPr bwMode="auto">
          <a:xfrm>
            <a:off x="52276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849" name="Oval 72"/>
          <p:cNvSpPr>
            <a:spLocks noChangeAspect="1" noChangeArrowheads="1"/>
          </p:cNvSpPr>
          <p:nvPr/>
        </p:nvSpPr>
        <p:spPr bwMode="auto">
          <a:xfrm>
            <a:off x="55324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850" name="Oval 73"/>
          <p:cNvSpPr>
            <a:spLocks noChangeAspect="1" noChangeArrowheads="1"/>
          </p:cNvSpPr>
          <p:nvPr/>
        </p:nvSpPr>
        <p:spPr bwMode="auto">
          <a:xfrm>
            <a:off x="58372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851" name="Oval 74"/>
          <p:cNvSpPr>
            <a:spLocks noChangeAspect="1" noChangeArrowheads="1"/>
          </p:cNvSpPr>
          <p:nvPr/>
        </p:nvSpPr>
        <p:spPr bwMode="auto">
          <a:xfrm>
            <a:off x="61420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852" name="Oval 75"/>
          <p:cNvSpPr>
            <a:spLocks noChangeAspect="1" noChangeArrowheads="1"/>
          </p:cNvSpPr>
          <p:nvPr/>
        </p:nvSpPr>
        <p:spPr bwMode="auto">
          <a:xfrm>
            <a:off x="64468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853" name="Oval 76"/>
          <p:cNvSpPr>
            <a:spLocks noChangeAspect="1" noChangeArrowheads="1"/>
          </p:cNvSpPr>
          <p:nvPr/>
        </p:nvSpPr>
        <p:spPr bwMode="auto">
          <a:xfrm>
            <a:off x="67516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854" name="Oval 77"/>
          <p:cNvSpPr>
            <a:spLocks noChangeAspect="1" noChangeArrowheads="1"/>
          </p:cNvSpPr>
          <p:nvPr/>
        </p:nvSpPr>
        <p:spPr bwMode="auto">
          <a:xfrm>
            <a:off x="70564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855" name="Oval 78"/>
          <p:cNvSpPr>
            <a:spLocks noChangeAspect="1" noChangeArrowheads="1"/>
          </p:cNvSpPr>
          <p:nvPr/>
        </p:nvSpPr>
        <p:spPr bwMode="auto">
          <a:xfrm>
            <a:off x="73612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856" name="Oval 79"/>
          <p:cNvSpPr>
            <a:spLocks noChangeAspect="1" noChangeArrowheads="1"/>
          </p:cNvSpPr>
          <p:nvPr/>
        </p:nvSpPr>
        <p:spPr bwMode="auto">
          <a:xfrm>
            <a:off x="76660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857" name="Oval 80"/>
          <p:cNvSpPr>
            <a:spLocks noChangeAspect="1" noChangeArrowheads="1"/>
          </p:cNvSpPr>
          <p:nvPr/>
        </p:nvSpPr>
        <p:spPr bwMode="auto">
          <a:xfrm>
            <a:off x="7970839" y="25447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858" name="Oval 81"/>
          <p:cNvSpPr>
            <a:spLocks noChangeAspect="1" noChangeArrowheads="1"/>
          </p:cNvSpPr>
          <p:nvPr/>
        </p:nvSpPr>
        <p:spPr bwMode="auto">
          <a:xfrm>
            <a:off x="8275639" y="25447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859" name="Oval 82"/>
          <p:cNvSpPr>
            <a:spLocks noChangeAspect="1" noChangeArrowheads="1"/>
          </p:cNvSpPr>
          <p:nvPr/>
        </p:nvSpPr>
        <p:spPr bwMode="auto">
          <a:xfrm>
            <a:off x="3733800" y="28495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6</a:t>
            </a:r>
          </a:p>
        </p:txBody>
      </p:sp>
      <p:sp>
        <p:nvSpPr>
          <p:cNvPr id="75860" name="Oval 83"/>
          <p:cNvSpPr>
            <a:spLocks noChangeAspect="1" noChangeArrowheads="1"/>
          </p:cNvSpPr>
          <p:nvPr/>
        </p:nvSpPr>
        <p:spPr bwMode="auto">
          <a:xfrm>
            <a:off x="4038600" y="2849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861" name="Oval 84"/>
          <p:cNvSpPr>
            <a:spLocks noChangeAspect="1" noChangeArrowheads="1"/>
          </p:cNvSpPr>
          <p:nvPr/>
        </p:nvSpPr>
        <p:spPr bwMode="auto">
          <a:xfrm>
            <a:off x="4343400" y="2849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862" name="Oval 85"/>
          <p:cNvSpPr>
            <a:spLocks noChangeAspect="1" noChangeArrowheads="1"/>
          </p:cNvSpPr>
          <p:nvPr/>
        </p:nvSpPr>
        <p:spPr bwMode="auto">
          <a:xfrm>
            <a:off x="4648200" y="2849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863" name="Oval 86"/>
          <p:cNvSpPr>
            <a:spLocks noChangeAspect="1" noChangeArrowheads="1"/>
          </p:cNvSpPr>
          <p:nvPr/>
        </p:nvSpPr>
        <p:spPr bwMode="auto">
          <a:xfrm>
            <a:off x="4953000" y="2849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4</a:t>
            </a:r>
          </a:p>
        </p:txBody>
      </p:sp>
      <p:sp>
        <p:nvSpPr>
          <p:cNvPr id="75864" name="Oval 87"/>
          <p:cNvSpPr>
            <a:spLocks noChangeAspect="1" noChangeArrowheads="1"/>
          </p:cNvSpPr>
          <p:nvPr/>
        </p:nvSpPr>
        <p:spPr bwMode="auto">
          <a:xfrm>
            <a:off x="5257800" y="2849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865" name="Oval 88"/>
          <p:cNvSpPr>
            <a:spLocks noChangeAspect="1" noChangeArrowheads="1"/>
          </p:cNvSpPr>
          <p:nvPr/>
        </p:nvSpPr>
        <p:spPr bwMode="auto">
          <a:xfrm>
            <a:off x="5562600" y="2849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866" name="Oval 89"/>
          <p:cNvSpPr>
            <a:spLocks noChangeAspect="1" noChangeArrowheads="1"/>
          </p:cNvSpPr>
          <p:nvPr/>
        </p:nvSpPr>
        <p:spPr bwMode="auto">
          <a:xfrm>
            <a:off x="5867400" y="2849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867" name="Oval 90"/>
          <p:cNvSpPr>
            <a:spLocks noChangeAspect="1" noChangeArrowheads="1"/>
          </p:cNvSpPr>
          <p:nvPr/>
        </p:nvSpPr>
        <p:spPr bwMode="auto">
          <a:xfrm>
            <a:off x="6172200" y="2849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868" name="Oval 91"/>
          <p:cNvSpPr>
            <a:spLocks noChangeAspect="1" noChangeArrowheads="1"/>
          </p:cNvSpPr>
          <p:nvPr/>
        </p:nvSpPr>
        <p:spPr bwMode="auto">
          <a:xfrm>
            <a:off x="6477000" y="2849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869" name="Oval 92"/>
          <p:cNvSpPr>
            <a:spLocks noChangeAspect="1" noChangeArrowheads="1"/>
          </p:cNvSpPr>
          <p:nvPr/>
        </p:nvSpPr>
        <p:spPr bwMode="auto">
          <a:xfrm>
            <a:off x="6781800" y="28495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2</a:t>
            </a:r>
          </a:p>
        </p:txBody>
      </p:sp>
      <p:sp>
        <p:nvSpPr>
          <p:cNvPr id="75870" name="Oval 93"/>
          <p:cNvSpPr>
            <a:spLocks noChangeAspect="1" noChangeArrowheads="1"/>
          </p:cNvSpPr>
          <p:nvPr/>
        </p:nvSpPr>
        <p:spPr bwMode="auto">
          <a:xfrm>
            <a:off x="7086600" y="28495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871" name="Oval 94"/>
          <p:cNvSpPr>
            <a:spLocks noChangeAspect="1" noChangeArrowheads="1"/>
          </p:cNvSpPr>
          <p:nvPr/>
        </p:nvSpPr>
        <p:spPr bwMode="auto">
          <a:xfrm>
            <a:off x="7391400" y="28495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872" name="Oval 95"/>
          <p:cNvSpPr>
            <a:spLocks noChangeAspect="1" noChangeArrowheads="1"/>
          </p:cNvSpPr>
          <p:nvPr/>
        </p:nvSpPr>
        <p:spPr bwMode="auto">
          <a:xfrm>
            <a:off x="7696200" y="28495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873" name="Oval 96"/>
          <p:cNvSpPr>
            <a:spLocks noChangeAspect="1" noChangeArrowheads="1"/>
          </p:cNvSpPr>
          <p:nvPr/>
        </p:nvSpPr>
        <p:spPr bwMode="auto">
          <a:xfrm>
            <a:off x="8001000" y="2849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874" name="Oval 97"/>
          <p:cNvSpPr>
            <a:spLocks noChangeAspect="1" noChangeArrowheads="1"/>
          </p:cNvSpPr>
          <p:nvPr/>
        </p:nvSpPr>
        <p:spPr bwMode="auto">
          <a:xfrm>
            <a:off x="8305800" y="2849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875" name="Oval 98"/>
          <p:cNvSpPr>
            <a:spLocks noChangeAspect="1" noChangeArrowheads="1"/>
          </p:cNvSpPr>
          <p:nvPr/>
        </p:nvSpPr>
        <p:spPr bwMode="auto">
          <a:xfrm>
            <a:off x="3733800" y="31543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5</a:t>
            </a:r>
          </a:p>
        </p:txBody>
      </p:sp>
      <p:sp>
        <p:nvSpPr>
          <p:cNvPr id="75876" name="Oval 99"/>
          <p:cNvSpPr>
            <a:spLocks noChangeAspect="1" noChangeArrowheads="1"/>
          </p:cNvSpPr>
          <p:nvPr/>
        </p:nvSpPr>
        <p:spPr bwMode="auto">
          <a:xfrm>
            <a:off x="4038600" y="3154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877" name="Oval 100"/>
          <p:cNvSpPr>
            <a:spLocks noChangeAspect="1" noChangeArrowheads="1"/>
          </p:cNvSpPr>
          <p:nvPr/>
        </p:nvSpPr>
        <p:spPr bwMode="auto">
          <a:xfrm>
            <a:off x="4343400" y="3154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878" name="Oval 101"/>
          <p:cNvSpPr>
            <a:spLocks noChangeAspect="1" noChangeArrowheads="1"/>
          </p:cNvSpPr>
          <p:nvPr/>
        </p:nvSpPr>
        <p:spPr bwMode="auto">
          <a:xfrm>
            <a:off x="4648200" y="31543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879" name="Oval 102"/>
          <p:cNvSpPr>
            <a:spLocks noChangeAspect="1" noChangeArrowheads="1"/>
          </p:cNvSpPr>
          <p:nvPr/>
        </p:nvSpPr>
        <p:spPr bwMode="auto">
          <a:xfrm>
            <a:off x="4953000" y="3154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400" b="1"/>
          </a:p>
        </p:txBody>
      </p:sp>
      <p:sp>
        <p:nvSpPr>
          <p:cNvPr id="75880" name="Oval 103"/>
          <p:cNvSpPr>
            <a:spLocks noChangeAspect="1" noChangeArrowheads="1"/>
          </p:cNvSpPr>
          <p:nvPr/>
        </p:nvSpPr>
        <p:spPr bwMode="auto">
          <a:xfrm>
            <a:off x="5257800" y="3154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881" name="Oval 104"/>
          <p:cNvSpPr>
            <a:spLocks noChangeAspect="1" noChangeArrowheads="1"/>
          </p:cNvSpPr>
          <p:nvPr/>
        </p:nvSpPr>
        <p:spPr bwMode="auto">
          <a:xfrm>
            <a:off x="5562600" y="31543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882" name="Oval 105"/>
          <p:cNvSpPr>
            <a:spLocks noChangeAspect="1" noChangeArrowheads="1"/>
          </p:cNvSpPr>
          <p:nvPr/>
        </p:nvSpPr>
        <p:spPr bwMode="auto">
          <a:xfrm>
            <a:off x="5867400" y="3154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883" name="Oval 106"/>
          <p:cNvSpPr>
            <a:spLocks noChangeAspect="1" noChangeArrowheads="1"/>
          </p:cNvSpPr>
          <p:nvPr/>
        </p:nvSpPr>
        <p:spPr bwMode="auto">
          <a:xfrm>
            <a:off x="6172200" y="3154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884" name="Oval 107"/>
          <p:cNvSpPr>
            <a:spLocks noChangeAspect="1" noChangeArrowheads="1"/>
          </p:cNvSpPr>
          <p:nvPr/>
        </p:nvSpPr>
        <p:spPr bwMode="auto">
          <a:xfrm>
            <a:off x="6477000" y="31543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885" name="Oval 108"/>
          <p:cNvSpPr>
            <a:spLocks noChangeAspect="1" noChangeArrowheads="1"/>
          </p:cNvSpPr>
          <p:nvPr/>
        </p:nvSpPr>
        <p:spPr bwMode="auto">
          <a:xfrm>
            <a:off x="6781800" y="31543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886" name="Oval 109"/>
          <p:cNvSpPr>
            <a:spLocks noChangeAspect="1" noChangeArrowheads="1"/>
          </p:cNvSpPr>
          <p:nvPr/>
        </p:nvSpPr>
        <p:spPr bwMode="auto">
          <a:xfrm>
            <a:off x="7086600" y="31543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887" name="Oval 110"/>
          <p:cNvSpPr>
            <a:spLocks noChangeAspect="1" noChangeArrowheads="1"/>
          </p:cNvSpPr>
          <p:nvPr/>
        </p:nvSpPr>
        <p:spPr bwMode="auto">
          <a:xfrm>
            <a:off x="7391400" y="31543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S</a:t>
            </a:r>
          </a:p>
        </p:txBody>
      </p:sp>
      <p:sp>
        <p:nvSpPr>
          <p:cNvPr id="75888" name="Oval 111"/>
          <p:cNvSpPr>
            <a:spLocks noChangeAspect="1" noChangeArrowheads="1"/>
          </p:cNvSpPr>
          <p:nvPr/>
        </p:nvSpPr>
        <p:spPr bwMode="auto">
          <a:xfrm>
            <a:off x="7696200" y="31543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889" name="Oval 112"/>
          <p:cNvSpPr>
            <a:spLocks noChangeAspect="1" noChangeArrowheads="1"/>
          </p:cNvSpPr>
          <p:nvPr/>
        </p:nvSpPr>
        <p:spPr bwMode="auto">
          <a:xfrm>
            <a:off x="8001000" y="31543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890" name="Oval 113"/>
          <p:cNvSpPr>
            <a:spLocks noChangeAspect="1" noChangeArrowheads="1"/>
          </p:cNvSpPr>
          <p:nvPr/>
        </p:nvSpPr>
        <p:spPr bwMode="auto">
          <a:xfrm>
            <a:off x="8305800" y="3154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891" name="Oval 114"/>
          <p:cNvSpPr>
            <a:spLocks noChangeAspect="1" noChangeArrowheads="1"/>
          </p:cNvSpPr>
          <p:nvPr/>
        </p:nvSpPr>
        <p:spPr bwMode="auto">
          <a:xfrm>
            <a:off x="3733800" y="3459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4</a:t>
            </a:r>
          </a:p>
        </p:txBody>
      </p:sp>
      <p:sp>
        <p:nvSpPr>
          <p:cNvPr id="75892" name="Oval 115"/>
          <p:cNvSpPr>
            <a:spLocks noChangeAspect="1" noChangeArrowheads="1"/>
          </p:cNvSpPr>
          <p:nvPr/>
        </p:nvSpPr>
        <p:spPr bwMode="auto">
          <a:xfrm>
            <a:off x="40386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893" name="Oval 116"/>
          <p:cNvSpPr>
            <a:spLocks noChangeAspect="1" noChangeArrowheads="1"/>
          </p:cNvSpPr>
          <p:nvPr/>
        </p:nvSpPr>
        <p:spPr bwMode="auto">
          <a:xfrm>
            <a:off x="43434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894" name="Oval 117"/>
          <p:cNvSpPr>
            <a:spLocks noChangeAspect="1" noChangeArrowheads="1"/>
          </p:cNvSpPr>
          <p:nvPr/>
        </p:nvSpPr>
        <p:spPr bwMode="auto">
          <a:xfrm>
            <a:off x="4648200" y="34591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895" name="Oval 118"/>
          <p:cNvSpPr>
            <a:spLocks noChangeAspect="1" noChangeArrowheads="1"/>
          </p:cNvSpPr>
          <p:nvPr/>
        </p:nvSpPr>
        <p:spPr bwMode="auto">
          <a:xfrm>
            <a:off x="49530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400" b="1"/>
          </a:p>
        </p:txBody>
      </p:sp>
      <p:sp>
        <p:nvSpPr>
          <p:cNvPr id="75896" name="Oval 119"/>
          <p:cNvSpPr>
            <a:spLocks noChangeAspect="1" noChangeArrowheads="1"/>
          </p:cNvSpPr>
          <p:nvPr/>
        </p:nvSpPr>
        <p:spPr bwMode="auto">
          <a:xfrm>
            <a:off x="52578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897" name="Oval 120"/>
          <p:cNvSpPr>
            <a:spLocks noChangeAspect="1" noChangeArrowheads="1"/>
          </p:cNvSpPr>
          <p:nvPr/>
        </p:nvSpPr>
        <p:spPr bwMode="auto">
          <a:xfrm>
            <a:off x="5562600" y="34591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898" name="Oval 121"/>
          <p:cNvSpPr>
            <a:spLocks noChangeAspect="1" noChangeArrowheads="1"/>
          </p:cNvSpPr>
          <p:nvPr/>
        </p:nvSpPr>
        <p:spPr bwMode="auto">
          <a:xfrm>
            <a:off x="5867400" y="34591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899" name="Oval 122"/>
          <p:cNvSpPr>
            <a:spLocks noChangeAspect="1" noChangeArrowheads="1"/>
          </p:cNvSpPr>
          <p:nvPr/>
        </p:nvSpPr>
        <p:spPr bwMode="auto">
          <a:xfrm>
            <a:off x="6172200" y="34591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900" name="Oval 123"/>
          <p:cNvSpPr>
            <a:spLocks noChangeAspect="1" noChangeArrowheads="1"/>
          </p:cNvSpPr>
          <p:nvPr/>
        </p:nvSpPr>
        <p:spPr bwMode="auto">
          <a:xfrm>
            <a:off x="6477000" y="34591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901" name="Oval 124"/>
          <p:cNvSpPr>
            <a:spLocks noChangeAspect="1" noChangeArrowheads="1"/>
          </p:cNvSpPr>
          <p:nvPr/>
        </p:nvSpPr>
        <p:spPr bwMode="auto">
          <a:xfrm>
            <a:off x="67818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</a:t>
            </a:r>
          </a:p>
        </p:txBody>
      </p:sp>
      <p:sp>
        <p:nvSpPr>
          <p:cNvPr id="75902" name="Oval 125"/>
          <p:cNvSpPr>
            <a:spLocks noChangeAspect="1" noChangeArrowheads="1"/>
          </p:cNvSpPr>
          <p:nvPr/>
        </p:nvSpPr>
        <p:spPr bwMode="auto">
          <a:xfrm>
            <a:off x="70866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903" name="Oval 126"/>
          <p:cNvSpPr>
            <a:spLocks noChangeAspect="1" noChangeArrowheads="1"/>
          </p:cNvSpPr>
          <p:nvPr/>
        </p:nvSpPr>
        <p:spPr bwMode="auto">
          <a:xfrm>
            <a:off x="73914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904" name="Oval 127"/>
          <p:cNvSpPr>
            <a:spLocks noChangeAspect="1" noChangeArrowheads="1"/>
          </p:cNvSpPr>
          <p:nvPr/>
        </p:nvSpPr>
        <p:spPr bwMode="auto">
          <a:xfrm>
            <a:off x="76962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905" name="Oval 128"/>
          <p:cNvSpPr>
            <a:spLocks noChangeAspect="1" noChangeArrowheads="1"/>
          </p:cNvSpPr>
          <p:nvPr/>
        </p:nvSpPr>
        <p:spPr bwMode="auto">
          <a:xfrm>
            <a:off x="8001000" y="34591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906" name="Oval 129"/>
          <p:cNvSpPr>
            <a:spLocks noChangeAspect="1" noChangeArrowheads="1"/>
          </p:cNvSpPr>
          <p:nvPr/>
        </p:nvSpPr>
        <p:spPr bwMode="auto">
          <a:xfrm>
            <a:off x="83058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907" name="Oval 130"/>
          <p:cNvSpPr>
            <a:spLocks noChangeAspect="1" noChangeArrowheads="1"/>
          </p:cNvSpPr>
          <p:nvPr/>
        </p:nvSpPr>
        <p:spPr bwMode="auto">
          <a:xfrm>
            <a:off x="3733800" y="37639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3</a:t>
            </a:r>
          </a:p>
        </p:txBody>
      </p:sp>
      <p:sp>
        <p:nvSpPr>
          <p:cNvPr id="75908" name="Oval 131"/>
          <p:cNvSpPr>
            <a:spLocks noChangeAspect="1" noChangeArrowheads="1"/>
          </p:cNvSpPr>
          <p:nvPr/>
        </p:nvSpPr>
        <p:spPr bwMode="auto">
          <a:xfrm>
            <a:off x="40386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909" name="Oval 132"/>
          <p:cNvSpPr>
            <a:spLocks noChangeAspect="1" noChangeArrowheads="1"/>
          </p:cNvSpPr>
          <p:nvPr/>
        </p:nvSpPr>
        <p:spPr bwMode="auto">
          <a:xfrm>
            <a:off x="43434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910" name="Oval 133"/>
          <p:cNvSpPr>
            <a:spLocks noChangeAspect="1" noChangeArrowheads="1"/>
          </p:cNvSpPr>
          <p:nvPr/>
        </p:nvSpPr>
        <p:spPr bwMode="auto">
          <a:xfrm>
            <a:off x="4648200" y="37639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911" name="Oval 134"/>
          <p:cNvSpPr>
            <a:spLocks noChangeAspect="1" noChangeArrowheads="1"/>
          </p:cNvSpPr>
          <p:nvPr/>
        </p:nvSpPr>
        <p:spPr bwMode="auto">
          <a:xfrm>
            <a:off x="49530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400" b="1"/>
          </a:p>
        </p:txBody>
      </p:sp>
      <p:sp>
        <p:nvSpPr>
          <p:cNvPr id="75912" name="Oval 135"/>
          <p:cNvSpPr>
            <a:spLocks noChangeAspect="1" noChangeArrowheads="1"/>
          </p:cNvSpPr>
          <p:nvPr/>
        </p:nvSpPr>
        <p:spPr bwMode="auto">
          <a:xfrm>
            <a:off x="52578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913" name="Oval 136"/>
          <p:cNvSpPr>
            <a:spLocks noChangeAspect="1" noChangeArrowheads="1"/>
          </p:cNvSpPr>
          <p:nvPr/>
        </p:nvSpPr>
        <p:spPr bwMode="auto">
          <a:xfrm>
            <a:off x="55626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914" name="Oval 137"/>
          <p:cNvSpPr>
            <a:spLocks noChangeAspect="1" noChangeArrowheads="1"/>
          </p:cNvSpPr>
          <p:nvPr/>
        </p:nvSpPr>
        <p:spPr bwMode="auto">
          <a:xfrm>
            <a:off x="58674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915" name="Oval 138"/>
          <p:cNvSpPr>
            <a:spLocks noChangeAspect="1" noChangeArrowheads="1"/>
          </p:cNvSpPr>
          <p:nvPr/>
        </p:nvSpPr>
        <p:spPr bwMode="auto">
          <a:xfrm>
            <a:off x="61722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916" name="Oval 139"/>
          <p:cNvSpPr>
            <a:spLocks noChangeAspect="1" noChangeArrowheads="1"/>
          </p:cNvSpPr>
          <p:nvPr/>
        </p:nvSpPr>
        <p:spPr bwMode="auto">
          <a:xfrm>
            <a:off x="64770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917" name="Oval 140"/>
          <p:cNvSpPr>
            <a:spLocks noChangeAspect="1" noChangeArrowheads="1"/>
          </p:cNvSpPr>
          <p:nvPr/>
        </p:nvSpPr>
        <p:spPr bwMode="auto">
          <a:xfrm>
            <a:off x="67818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918" name="Oval 141"/>
          <p:cNvSpPr>
            <a:spLocks noChangeAspect="1" noChangeArrowheads="1"/>
          </p:cNvSpPr>
          <p:nvPr/>
        </p:nvSpPr>
        <p:spPr bwMode="auto">
          <a:xfrm>
            <a:off x="70866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919" name="Oval 142"/>
          <p:cNvSpPr>
            <a:spLocks noChangeAspect="1" noChangeArrowheads="1"/>
          </p:cNvSpPr>
          <p:nvPr/>
        </p:nvSpPr>
        <p:spPr bwMode="auto">
          <a:xfrm>
            <a:off x="73914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920" name="Oval 143"/>
          <p:cNvSpPr>
            <a:spLocks noChangeAspect="1" noChangeArrowheads="1"/>
          </p:cNvSpPr>
          <p:nvPr/>
        </p:nvSpPr>
        <p:spPr bwMode="auto">
          <a:xfrm>
            <a:off x="76962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921" name="Oval 144"/>
          <p:cNvSpPr>
            <a:spLocks noChangeAspect="1" noChangeArrowheads="1"/>
          </p:cNvSpPr>
          <p:nvPr/>
        </p:nvSpPr>
        <p:spPr bwMode="auto">
          <a:xfrm>
            <a:off x="8001000" y="37639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922" name="Oval 145"/>
          <p:cNvSpPr>
            <a:spLocks noChangeAspect="1" noChangeArrowheads="1"/>
          </p:cNvSpPr>
          <p:nvPr/>
        </p:nvSpPr>
        <p:spPr bwMode="auto">
          <a:xfrm>
            <a:off x="83058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923" name="Oval 146"/>
          <p:cNvSpPr>
            <a:spLocks noChangeAspect="1" noChangeArrowheads="1"/>
          </p:cNvSpPr>
          <p:nvPr/>
        </p:nvSpPr>
        <p:spPr bwMode="auto">
          <a:xfrm>
            <a:off x="3733800" y="40687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2</a:t>
            </a:r>
          </a:p>
        </p:txBody>
      </p:sp>
      <p:sp>
        <p:nvSpPr>
          <p:cNvPr id="75924" name="Oval 147"/>
          <p:cNvSpPr>
            <a:spLocks noChangeAspect="1" noChangeArrowheads="1"/>
          </p:cNvSpPr>
          <p:nvPr/>
        </p:nvSpPr>
        <p:spPr bwMode="auto">
          <a:xfrm>
            <a:off x="40386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925" name="Oval 148"/>
          <p:cNvSpPr>
            <a:spLocks noChangeAspect="1" noChangeArrowheads="1"/>
          </p:cNvSpPr>
          <p:nvPr/>
        </p:nvSpPr>
        <p:spPr bwMode="auto">
          <a:xfrm>
            <a:off x="43434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926" name="Oval 149"/>
          <p:cNvSpPr>
            <a:spLocks noChangeAspect="1" noChangeArrowheads="1"/>
          </p:cNvSpPr>
          <p:nvPr/>
        </p:nvSpPr>
        <p:spPr bwMode="auto">
          <a:xfrm>
            <a:off x="4648200" y="40687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927" name="Oval 150"/>
          <p:cNvSpPr>
            <a:spLocks noChangeAspect="1" noChangeArrowheads="1"/>
          </p:cNvSpPr>
          <p:nvPr/>
        </p:nvSpPr>
        <p:spPr bwMode="auto">
          <a:xfrm>
            <a:off x="49530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400" b="1"/>
          </a:p>
        </p:txBody>
      </p:sp>
      <p:sp>
        <p:nvSpPr>
          <p:cNvPr id="75928" name="Oval 151"/>
          <p:cNvSpPr>
            <a:spLocks noChangeAspect="1" noChangeArrowheads="1"/>
          </p:cNvSpPr>
          <p:nvPr/>
        </p:nvSpPr>
        <p:spPr bwMode="auto">
          <a:xfrm>
            <a:off x="52578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929" name="Oval 152"/>
          <p:cNvSpPr>
            <a:spLocks noChangeAspect="1" noChangeArrowheads="1"/>
          </p:cNvSpPr>
          <p:nvPr/>
        </p:nvSpPr>
        <p:spPr bwMode="auto">
          <a:xfrm>
            <a:off x="55626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930" name="Oval 153"/>
          <p:cNvSpPr>
            <a:spLocks noChangeAspect="1" noChangeArrowheads="1"/>
          </p:cNvSpPr>
          <p:nvPr/>
        </p:nvSpPr>
        <p:spPr bwMode="auto">
          <a:xfrm>
            <a:off x="58674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931" name="Oval 154"/>
          <p:cNvSpPr>
            <a:spLocks noChangeAspect="1" noChangeArrowheads="1"/>
          </p:cNvSpPr>
          <p:nvPr/>
        </p:nvSpPr>
        <p:spPr bwMode="auto">
          <a:xfrm>
            <a:off x="61722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932" name="Oval 155"/>
          <p:cNvSpPr>
            <a:spLocks noChangeAspect="1" noChangeArrowheads="1"/>
          </p:cNvSpPr>
          <p:nvPr/>
        </p:nvSpPr>
        <p:spPr bwMode="auto">
          <a:xfrm>
            <a:off x="64770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933" name="Oval 156"/>
          <p:cNvSpPr>
            <a:spLocks noChangeAspect="1" noChangeArrowheads="1"/>
          </p:cNvSpPr>
          <p:nvPr/>
        </p:nvSpPr>
        <p:spPr bwMode="auto">
          <a:xfrm>
            <a:off x="67818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934" name="Oval 157"/>
          <p:cNvSpPr>
            <a:spLocks noChangeAspect="1" noChangeArrowheads="1"/>
          </p:cNvSpPr>
          <p:nvPr/>
        </p:nvSpPr>
        <p:spPr bwMode="auto">
          <a:xfrm>
            <a:off x="70866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935" name="Oval 158"/>
          <p:cNvSpPr>
            <a:spLocks noChangeAspect="1" noChangeArrowheads="1"/>
          </p:cNvSpPr>
          <p:nvPr/>
        </p:nvSpPr>
        <p:spPr bwMode="auto">
          <a:xfrm>
            <a:off x="73914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936" name="Oval 159"/>
          <p:cNvSpPr>
            <a:spLocks noChangeAspect="1" noChangeArrowheads="1"/>
          </p:cNvSpPr>
          <p:nvPr/>
        </p:nvSpPr>
        <p:spPr bwMode="auto">
          <a:xfrm>
            <a:off x="76962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937" name="Oval 160"/>
          <p:cNvSpPr>
            <a:spLocks noChangeAspect="1" noChangeArrowheads="1"/>
          </p:cNvSpPr>
          <p:nvPr/>
        </p:nvSpPr>
        <p:spPr bwMode="auto">
          <a:xfrm>
            <a:off x="8001000" y="40687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938" name="Oval 161"/>
          <p:cNvSpPr>
            <a:spLocks noChangeAspect="1" noChangeArrowheads="1"/>
          </p:cNvSpPr>
          <p:nvPr/>
        </p:nvSpPr>
        <p:spPr bwMode="auto">
          <a:xfrm>
            <a:off x="83058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939" name="Oval 162"/>
          <p:cNvSpPr>
            <a:spLocks noChangeAspect="1" noChangeArrowheads="1"/>
          </p:cNvSpPr>
          <p:nvPr/>
        </p:nvSpPr>
        <p:spPr bwMode="auto">
          <a:xfrm>
            <a:off x="3733800" y="43735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</a:t>
            </a:r>
          </a:p>
        </p:txBody>
      </p:sp>
      <p:sp>
        <p:nvSpPr>
          <p:cNvPr id="75940" name="Oval 163"/>
          <p:cNvSpPr>
            <a:spLocks noChangeAspect="1" noChangeArrowheads="1"/>
          </p:cNvSpPr>
          <p:nvPr/>
        </p:nvSpPr>
        <p:spPr bwMode="auto">
          <a:xfrm>
            <a:off x="4038600" y="4373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941" name="Oval 164"/>
          <p:cNvSpPr>
            <a:spLocks noChangeAspect="1" noChangeArrowheads="1"/>
          </p:cNvSpPr>
          <p:nvPr/>
        </p:nvSpPr>
        <p:spPr bwMode="auto">
          <a:xfrm>
            <a:off x="4343400" y="4373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942" name="Oval 165"/>
          <p:cNvSpPr>
            <a:spLocks noChangeAspect="1" noChangeArrowheads="1"/>
          </p:cNvSpPr>
          <p:nvPr/>
        </p:nvSpPr>
        <p:spPr bwMode="auto">
          <a:xfrm>
            <a:off x="46482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943" name="Oval 166"/>
          <p:cNvSpPr>
            <a:spLocks noChangeAspect="1" noChangeArrowheads="1"/>
          </p:cNvSpPr>
          <p:nvPr/>
        </p:nvSpPr>
        <p:spPr bwMode="auto">
          <a:xfrm>
            <a:off x="49530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944" name="Oval 167"/>
          <p:cNvSpPr>
            <a:spLocks noChangeAspect="1" noChangeArrowheads="1"/>
          </p:cNvSpPr>
          <p:nvPr/>
        </p:nvSpPr>
        <p:spPr bwMode="auto">
          <a:xfrm>
            <a:off x="52578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945" name="Oval 168"/>
          <p:cNvSpPr>
            <a:spLocks noChangeAspect="1" noChangeArrowheads="1"/>
          </p:cNvSpPr>
          <p:nvPr/>
        </p:nvSpPr>
        <p:spPr bwMode="auto">
          <a:xfrm>
            <a:off x="55626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946" name="Oval 169"/>
          <p:cNvSpPr>
            <a:spLocks noChangeAspect="1" noChangeArrowheads="1"/>
          </p:cNvSpPr>
          <p:nvPr/>
        </p:nvSpPr>
        <p:spPr bwMode="auto">
          <a:xfrm>
            <a:off x="58674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947" name="Oval 170"/>
          <p:cNvSpPr>
            <a:spLocks noChangeAspect="1" noChangeArrowheads="1"/>
          </p:cNvSpPr>
          <p:nvPr/>
        </p:nvSpPr>
        <p:spPr bwMode="auto">
          <a:xfrm>
            <a:off x="61722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948" name="Oval 171"/>
          <p:cNvSpPr>
            <a:spLocks noChangeAspect="1" noChangeArrowheads="1"/>
          </p:cNvSpPr>
          <p:nvPr/>
        </p:nvSpPr>
        <p:spPr bwMode="auto">
          <a:xfrm>
            <a:off x="64770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949" name="Oval 172"/>
          <p:cNvSpPr>
            <a:spLocks noChangeAspect="1" noChangeArrowheads="1"/>
          </p:cNvSpPr>
          <p:nvPr/>
        </p:nvSpPr>
        <p:spPr bwMode="auto">
          <a:xfrm>
            <a:off x="67818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950" name="Oval 173"/>
          <p:cNvSpPr>
            <a:spLocks noChangeAspect="1" noChangeArrowheads="1"/>
          </p:cNvSpPr>
          <p:nvPr/>
        </p:nvSpPr>
        <p:spPr bwMode="auto">
          <a:xfrm>
            <a:off x="70866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951" name="Oval 174"/>
          <p:cNvSpPr>
            <a:spLocks noChangeAspect="1" noChangeArrowheads="1"/>
          </p:cNvSpPr>
          <p:nvPr/>
        </p:nvSpPr>
        <p:spPr bwMode="auto">
          <a:xfrm>
            <a:off x="73914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952" name="Oval 175"/>
          <p:cNvSpPr>
            <a:spLocks noChangeAspect="1" noChangeArrowheads="1"/>
          </p:cNvSpPr>
          <p:nvPr/>
        </p:nvSpPr>
        <p:spPr bwMode="auto">
          <a:xfrm>
            <a:off x="76962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953" name="Oval 176"/>
          <p:cNvSpPr>
            <a:spLocks noChangeAspect="1" noChangeArrowheads="1"/>
          </p:cNvSpPr>
          <p:nvPr/>
        </p:nvSpPr>
        <p:spPr bwMode="auto">
          <a:xfrm>
            <a:off x="80010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954" name="Oval 177"/>
          <p:cNvSpPr>
            <a:spLocks noChangeAspect="1" noChangeArrowheads="1"/>
          </p:cNvSpPr>
          <p:nvPr/>
        </p:nvSpPr>
        <p:spPr bwMode="auto">
          <a:xfrm>
            <a:off x="8305800" y="4373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955" name="Oval 178"/>
          <p:cNvSpPr>
            <a:spLocks noChangeAspect="1" noChangeArrowheads="1"/>
          </p:cNvSpPr>
          <p:nvPr/>
        </p:nvSpPr>
        <p:spPr bwMode="auto">
          <a:xfrm>
            <a:off x="3733800" y="46783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0</a:t>
            </a:r>
          </a:p>
        </p:txBody>
      </p:sp>
      <p:sp>
        <p:nvSpPr>
          <p:cNvPr id="75956" name="Oval 179"/>
          <p:cNvSpPr>
            <a:spLocks noChangeAspect="1" noChangeArrowheads="1"/>
          </p:cNvSpPr>
          <p:nvPr/>
        </p:nvSpPr>
        <p:spPr bwMode="auto">
          <a:xfrm>
            <a:off x="40386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957" name="Oval 180"/>
          <p:cNvSpPr>
            <a:spLocks noChangeAspect="1" noChangeArrowheads="1"/>
          </p:cNvSpPr>
          <p:nvPr/>
        </p:nvSpPr>
        <p:spPr bwMode="auto">
          <a:xfrm>
            <a:off x="43434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958" name="Oval 181"/>
          <p:cNvSpPr>
            <a:spLocks noChangeAspect="1" noChangeArrowheads="1"/>
          </p:cNvSpPr>
          <p:nvPr/>
        </p:nvSpPr>
        <p:spPr bwMode="auto">
          <a:xfrm>
            <a:off x="46482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959" name="Oval 182"/>
          <p:cNvSpPr>
            <a:spLocks noChangeAspect="1" noChangeArrowheads="1"/>
          </p:cNvSpPr>
          <p:nvPr/>
        </p:nvSpPr>
        <p:spPr bwMode="auto">
          <a:xfrm>
            <a:off x="49530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960" name="Oval 183"/>
          <p:cNvSpPr>
            <a:spLocks noChangeAspect="1" noChangeArrowheads="1"/>
          </p:cNvSpPr>
          <p:nvPr/>
        </p:nvSpPr>
        <p:spPr bwMode="auto">
          <a:xfrm>
            <a:off x="52578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961" name="Oval 184"/>
          <p:cNvSpPr>
            <a:spLocks noChangeAspect="1" noChangeArrowheads="1"/>
          </p:cNvSpPr>
          <p:nvPr/>
        </p:nvSpPr>
        <p:spPr bwMode="auto">
          <a:xfrm>
            <a:off x="55626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962" name="Oval 185"/>
          <p:cNvSpPr>
            <a:spLocks noChangeAspect="1" noChangeArrowheads="1"/>
          </p:cNvSpPr>
          <p:nvPr/>
        </p:nvSpPr>
        <p:spPr bwMode="auto">
          <a:xfrm>
            <a:off x="58674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963" name="Oval 186"/>
          <p:cNvSpPr>
            <a:spLocks noChangeAspect="1" noChangeArrowheads="1"/>
          </p:cNvSpPr>
          <p:nvPr/>
        </p:nvSpPr>
        <p:spPr bwMode="auto">
          <a:xfrm>
            <a:off x="61722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964" name="Oval 187"/>
          <p:cNvSpPr>
            <a:spLocks noChangeAspect="1" noChangeArrowheads="1"/>
          </p:cNvSpPr>
          <p:nvPr/>
        </p:nvSpPr>
        <p:spPr bwMode="auto">
          <a:xfrm>
            <a:off x="64770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965" name="Oval 188"/>
          <p:cNvSpPr>
            <a:spLocks noChangeAspect="1" noChangeArrowheads="1"/>
          </p:cNvSpPr>
          <p:nvPr/>
        </p:nvSpPr>
        <p:spPr bwMode="auto">
          <a:xfrm>
            <a:off x="67818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966" name="Oval 189"/>
          <p:cNvSpPr>
            <a:spLocks noChangeAspect="1" noChangeArrowheads="1"/>
          </p:cNvSpPr>
          <p:nvPr/>
        </p:nvSpPr>
        <p:spPr bwMode="auto">
          <a:xfrm>
            <a:off x="70866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967" name="Oval 190"/>
          <p:cNvSpPr>
            <a:spLocks noChangeAspect="1" noChangeArrowheads="1"/>
          </p:cNvSpPr>
          <p:nvPr/>
        </p:nvSpPr>
        <p:spPr bwMode="auto">
          <a:xfrm>
            <a:off x="73914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968" name="Oval 191"/>
          <p:cNvSpPr>
            <a:spLocks noChangeAspect="1" noChangeArrowheads="1"/>
          </p:cNvSpPr>
          <p:nvPr/>
        </p:nvSpPr>
        <p:spPr bwMode="auto">
          <a:xfrm>
            <a:off x="76962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969" name="Oval 192"/>
          <p:cNvSpPr>
            <a:spLocks noChangeAspect="1" noChangeArrowheads="1"/>
          </p:cNvSpPr>
          <p:nvPr/>
        </p:nvSpPr>
        <p:spPr bwMode="auto">
          <a:xfrm>
            <a:off x="80010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970" name="Oval 193"/>
          <p:cNvSpPr>
            <a:spLocks noChangeAspect="1" noChangeArrowheads="1"/>
          </p:cNvSpPr>
          <p:nvPr/>
        </p:nvSpPr>
        <p:spPr bwMode="auto">
          <a:xfrm>
            <a:off x="83058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5971" name="Oval 194"/>
          <p:cNvSpPr>
            <a:spLocks noChangeAspect="1" noChangeArrowheads="1"/>
          </p:cNvSpPr>
          <p:nvPr/>
        </p:nvSpPr>
        <p:spPr bwMode="auto">
          <a:xfrm>
            <a:off x="37338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400" b="1"/>
          </a:p>
        </p:txBody>
      </p:sp>
      <p:sp>
        <p:nvSpPr>
          <p:cNvPr id="75972" name="Oval 195"/>
          <p:cNvSpPr>
            <a:spLocks noChangeAspect="1" noChangeArrowheads="1"/>
          </p:cNvSpPr>
          <p:nvPr/>
        </p:nvSpPr>
        <p:spPr bwMode="auto">
          <a:xfrm>
            <a:off x="40386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0</a:t>
            </a:r>
          </a:p>
        </p:txBody>
      </p:sp>
      <p:sp>
        <p:nvSpPr>
          <p:cNvPr id="75973" name="Oval 196"/>
          <p:cNvSpPr>
            <a:spLocks noChangeAspect="1" noChangeArrowheads="1"/>
          </p:cNvSpPr>
          <p:nvPr/>
        </p:nvSpPr>
        <p:spPr bwMode="auto">
          <a:xfrm>
            <a:off x="43434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</a:t>
            </a:r>
          </a:p>
        </p:txBody>
      </p:sp>
      <p:sp>
        <p:nvSpPr>
          <p:cNvPr id="75974" name="Oval 197"/>
          <p:cNvSpPr>
            <a:spLocks noChangeAspect="1" noChangeArrowheads="1"/>
          </p:cNvSpPr>
          <p:nvPr/>
        </p:nvSpPr>
        <p:spPr bwMode="auto">
          <a:xfrm>
            <a:off x="46482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2</a:t>
            </a:r>
          </a:p>
        </p:txBody>
      </p:sp>
      <p:sp>
        <p:nvSpPr>
          <p:cNvPr id="75975" name="Oval 198"/>
          <p:cNvSpPr>
            <a:spLocks noChangeAspect="1" noChangeArrowheads="1"/>
          </p:cNvSpPr>
          <p:nvPr/>
        </p:nvSpPr>
        <p:spPr bwMode="auto">
          <a:xfrm>
            <a:off x="49530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3</a:t>
            </a:r>
          </a:p>
        </p:txBody>
      </p:sp>
      <p:sp>
        <p:nvSpPr>
          <p:cNvPr id="75976" name="Oval 199"/>
          <p:cNvSpPr>
            <a:spLocks noChangeAspect="1" noChangeArrowheads="1"/>
          </p:cNvSpPr>
          <p:nvPr/>
        </p:nvSpPr>
        <p:spPr bwMode="auto">
          <a:xfrm>
            <a:off x="52578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4</a:t>
            </a:r>
          </a:p>
        </p:txBody>
      </p:sp>
      <p:sp>
        <p:nvSpPr>
          <p:cNvPr id="75977" name="Oval 200"/>
          <p:cNvSpPr>
            <a:spLocks noChangeAspect="1" noChangeArrowheads="1"/>
          </p:cNvSpPr>
          <p:nvPr/>
        </p:nvSpPr>
        <p:spPr bwMode="auto">
          <a:xfrm>
            <a:off x="55626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5</a:t>
            </a:r>
          </a:p>
        </p:txBody>
      </p:sp>
      <p:sp>
        <p:nvSpPr>
          <p:cNvPr id="75978" name="Oval 201"/>
          <p:cNvSpPr>
            <a:spLocks noChangeAspect="1" noChangeArrowheads="1"/>
          </p:cNvSpPr>
          <p:nvPr/>
        </p:nvSpPr>
        <p:spPr bwMode="auto">
          <a:xfrm>
            <a:off x="58674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6</a:t>
            </a:r>
          </a:p>
        </p:txBody>
      </p:sp>
      <p:sp>
        <p:nvSpPr>
          <p:cNvPr id="75979" name="Oval 202"/>
          <p:cNvSpPr>
            <a:spLocks noChangeAspect="1" noChangeArrowheads="1"/>
          </p:cNvSpPr>
          <p:nvPr/>
        </p:nvSpPr>
        <p:spPr bwMode="auto">
          <a:xfrm>
            <a:off x="61722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7</a:t>
            </a:r>
          </a:p>
        </p:txBody>
      </p:sp>
      <p:sp>
        <p:nvSpPr>
          <p:cNvPr id="75980" name="Oval 203"/>
          <p:cNvSpPr>
            <a:spLocks noChangeAspect="1" noChangeArrowheads="1"/>
          </p:cNvSpPr>
          <p:nvPr/>
        </p:nvSpPr>
        <p:spPr bwMode="auto">
          <a:xfrm>
            <a:off x="64770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8</a:t>
            </a:r>
          </a:p>
        </p:txBody>
      </p:sp>
      <p:sp>
        <p:nvSpPr>
          <p:cNvPr id="75981" name="Oval 204"/>
          <p:cNvSpPr>
            <a:spLocks noChangeAspect="1" noChangeArrowheads="1"/>
          </p:cNvSpPr>
          <p:nvPr/>
        </p:nvSpPr>
        <p:spPr bwMode="auto">
          <a:xfrm>
            <a:off x="67818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9</a:t>
            </a:r>
          </a:p>
        </p:txBody>
      </p:sp>
      <p:sp>
        <p:nvSpPr>
          <p:cNvPr id="75982" name="Oval 205"/>
          <p:cNvSpPr>
            <a:spLocks noChangeAspect="1" noChangeArrowheads="1"/>
          </p:cNvSpPr>
          <p:nvPr/>
        </p:nvSpPr>
        <p:spPr bwMode="auto">
          <a:xfrm>
            <a:off x="70866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10</a:t>
            </a:r>
          </a:p>
        </p:txBody>
      </p:sp>
      <p:sp>
        <p:nvSpPr>
          <p:cNvPr id="75983" name="Oval 206"/>
          <p:cNvSpPr>
            <a:spLocks noChangeAspect="1" noChangeArrowheads="1"/>
          </p:cNvSpPr>
          <p:nvPr/>
        </p:nvSpPr>
        <p:spPr bwMode="auto">
          <a:xfrm>
            <a:off x="73914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11</a:t>
            </a:r>
          </a:p>
        </p:txBody>
      </p:sp>
      <p:sp>
        <p:nvSpPr>
          <p:cNvPr id="75984" name="Oval 207"/>
          <p:cNvSpPr>
            <a:spLocks noChangeAspect="1" noChangeArrowheads="1"/>
          </p:cNvSpPr>
          <p:nvPr/>
        </p:nvSpPr>
        <p:spPr bwMode="auto">
          <a:xfrm>
            <a:off x="76962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12</a:t>
            </a:r>
          </a:p>
        </p:txBody>
      </p:sp>
      <p:sp>
        <p:nvSpPr>
          <p:cNvPr id="75985" name="Oval 208"/>
          <p:cNvSpPr>
            <a:spLocks noChangeAspect="1" noChangeArrowheads="1"/>
          </p:cNvSpPr>
          <p:nvPr/>
        </p:nvSpPr>
        <p:spPr bwMode="auto">
          <a:xfrm>
            <a:off x="80010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13</a:t>
            </a:r>
          </a:p>
        </p:txBody>
      </p:sp>
      <p:sp>
        <p:nvSpPr>
          <p:cNvPr id="75986" name="Oval 209"/>
          <p:cNvSpPr>
            <a:spLocks noChangeAspect="1" noChangeArrowheads="1"/>
          </p:cNvSpPr>
          <p:nvPr/>
        </p:nvSpPr>
        <p:spPr bwMode="auto">
          <a:xfrm>
            <a:off x="83058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14</a:t>
            </a:r>
          </a:p>
        </p:txBody>
      </p:sp>
      <p:graphicFrame>
        <p:nvGraphicFramePr>
          <p:cNvPr id="62674" name="Group 210"/>
          <p:cNvGraphicFramePr>
            <a:graphicFrameLocks noGrp="1"/>
          </p:cNvGraphicFramePr>
          <p:nvPr/>
        </p:nvGraphicFramePr>
        <p:xfrm>
          <a:off x="9067800" y="2362200"/>
          <a:ext cx="457200" cy="1828800"/>
        </p:xfrm>
        <a:graphic>
          <a:graphicData uri="http://schemas.openxmlformats.org/drawingml/2006/table">
            <a:tbl>
              <a:tblPr/>
              <a:tblGrid>
                <a:gridCol w="457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8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4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76002" name="Text Box 228"/>
          <p:cNvSpPr txBox="1">
            <a:spLocks noChangeArrowheads="1"/>
          </p:cNvSpPr>
          <p:nvPr/>
        </p:nvSpPr>
        <p:spPr bwMode="auto">
          <a:xfrm>
            <a:off x="1866900" y="228600"/>
            <a:ext cx="8458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 b="1">
                <a:solidFill>
                  <a:schemeClr val="accent2"/>
                </a:solidFill>
              </a:rPr>
              <a:t>Span Flood-Fill</a:t>
            </a:r>
            <a:r>
              <a:rPr lang="en-US" altLang="en-US" b="1">
                <a:solidFill>
                  <a:schemeClr val="accent2"/>
                </a:solidFill>
              </a:rPr>
              <a:t> Algorithm (</a:t>
            </a:r>
            <a:r>
              <a:rPr lang="en-US" altLang="en-US" b="1">
                <a:solidFill>
                  <a:srgbClr val="FF0000"/>
                </a:solidFill>
              </a:rPr>
              <a:t>example</a:t>
            </a:r>
            <a:r>
              <a:rPr lang="en-US" altLang="en-US" b="1">
                <a:solidFill>
                  <a:schemeClr val="accent2"/>
                </a:solidFill>
              </a:rPr>
              <a:t>)</a:t>
            </a:r>
            <a:endParaRPr lang="en-US" altLang="en-US" sz="2800"/>
          </a:p>
        </p:txBody>
      </p:sp>
    </p:spTree>
    <p:extLst>
      <p:ext uri="{BB962C8B-B14F-4D97-AF65-F5344CB8AC3E}">
        <p14:creationId xmlns:p14="http://schemas.microsoft.com/office/powerpoint/2010/main" val="3213447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FF0B4C7D-AB01-4844-83C0-4F7E7FEF1279}" type="slidenum">
              <a:rPr lang="en-US" altLang="en-US" sz="1400"/>
              <a:pPr>
                <a:spcBef>
                  <a:spcPct val="0"/>
                </a:spcBef>
                <a:buFontTx/>
                <a:buNone/>
              </a:pPr>
              <a:t>34</a:t>
            </a:fld>
            <a:endParaRPr lang="en-US" altLang="en-US" sz="1400"/>
          </a:p>
        </p:txBody>
      </p:sp>
      <p:sp>
        <p:nvSpPr>
          <p:cNvPr id="76803" name="Oval 2"/>
          <p:cNvSpPr>
            <a:spLocks noChangeAspect="1" noChangeArrowheads="1"/>
          </p:cNvSpPr>
          <p:nvPr/>
        </p:nvSpPr>
        <p:spPr bwMode="auto">
          <a:xfrm>
            <a:off x="3703639" y="1325564"/>
            <a:ext cx="274637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11</a:t>
            </a:r>
          </a:p>
        </p:txBody>
      </p:sp>
      <p:sp>
        <p:nvSpPr>
          <p:cNvPr id="76804" name="Oval 3"/>
          <p:cNvSpPr>
            <a:spLocks noChangeAspect="1" noChangeArrowheads="1"/>
          </p:cNvSpPr>
          <p:nvPr/>
        </p:nvSpPr>
        <p:spPr bwMode="auto">
          <a:xfrm>
            <a:off x="40084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805" name="Oval 4"/>
          <p:cNvSpPr>
            <a:spLocks noChangeAspect="1" noChangeArrowheads="1"/>
          </p:cNvSpPr>
          <p:nvPr/>
        </p:nvSpPr>
        <p:spPr bwMode="auto">
          <a:xfrm>
            <a:off x="43132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806" name="Oval 5"/>
          <p:cNvSpPr>
            <a:spLocks noChangeAspect="1" noChangeArrowheads="1"/>
          </p:cNvSpPr>
          <p:nvPr/>
        </p:nvSpPr>
        <p:spPr bwMode="auto">
          <a:xfrm>
            <a:off x="46180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807" name="Oval 6"/>
          <p:cNvSpPr>
            <a:spLocks noChangeAspect="1" noChangeArrowheads="1"/>
          </p:cNvSpPr>
          <p:nvPr/>
        </p:nvSpPr>
        <p:spPr bwMode="auto">
          <a:xfrm>
            <a:off x="49228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808" name="Oval 7"/>
          <p:cNvSpPr>
            <a:spLocks noChangeAspect="1" noChangeArrowheads="1"/>
          </p:cNvSpPr>
          <p:nvPr/>
        </p:nvSpPr>
        <p:spPr bwMode="auto">
          <a:xfrm>
            <a:off x="52276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809" name="Oval 8"/>
          <p:cNvSpPr>
            <a:spLocks noChangeAspect="1" noChangeArrowheads="1"/>
          </p:cNvSpPr>
          <p:nvPr/>
        </p:nvSpPr>
        <p:spPr bwMode="auto">
          <a:xfrm>
            <a:off x="55324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810" name="Oval 9"/>
          <p:cNvSpPr>
            <a:spLocks noChangeAspect="1" noChangeArrowheads="1"/>
          </p:cNvSpPr>
          <p:nvPr/>
        </p:nvSpPr>
        <p:spPr bwMode="auto">
          <a:xfrm>
            <a:off x="58372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811" name="Oval 10"/>
          <p:cNvSpPr>
            <a:spLocks noChangeAspect="1" noChangeArrowheads="1"/>
          </p:cNvSpPr>
          <p:nvPr/>
        </p:nvSpPr>
        <p:spPr bwMode="auto">
          <a:xfrm>
            <a:off x="61420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812" name="Oval 11"/>
          <p:cNvSpPr>
            <a:spLocks noChangeAspect="1" noChangeArrowheads="1"/>
          </p:cNvSpPr>
          <p:nvPr/>
        </p:nvSpPr>
        <p:spPr bwMode="auto">
          <a:xfrm>
            <a:off x="64468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813" name="Oval 12"/>
          <p:cNvSpPr>
            <a:spLocks noChangeAspect="1" noChangeArrowheads="1"/>
          </p:cNvSpPr>
          <p:nvPr/>
        </p:nvSpPr>
        <p:spPr bwMode="auto">
          <a:xfrm>
            <a:off x="67516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814" name="Oval 13"/>
          <p:cNvSpPr>
            <a:spLocks noChangeAspect="1" noChangeArrowheads="1"/>
          </p:cNvSpPr>
          <p:nvPr/>
        </p:nvSpPr>
        <p:spPr bwMode="auto">
          <a:xfrm>
            <a:off x="70564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815" name="Oval 14"/>
          <p:cNvSpPr>
            <a:spLocks noChangeAspect="1" noChangeArrowheads="1"/>
          </p:cNvSpPr>
          <p:nvPr/>
        </p:nvSpPr>
        <p:spPr bwMode="auto">
          <a:xfrm>
            <a:off x="73612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816" name="Oval 15"/>
          <p:cNvSpPr>
            <a:spLocks noChangeAspect="1" noChangeArrowheads="1"/>
          </p:cNvSpPr>
          <p:nvPr/>
        </p:nvSpPr>
        <p:spPr bwMode="auto">
          <a:xfrm>
            <a:off x="76660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817" name="Oval 16"/>
          <p:cNvSpPr>
            <a:spLocks noChangeAspect="1" noChangeArrowheads="1"/>
          </p:cNvSpPr>
          <p:nvPr/>
        </p:nvSpPr>
        <p:spPr bwMode="auto">
          <a:xfrm>
            <a:off x="79708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818" name="Oval 17"/>
          <p:cNvSpPr>
            <a:spLocks noChangeAspect="1" noChangeArrowheads="1"/>
          </p:cNvSpPr>
          <p:nvPr/>
        </p:nvSpPr>
        <p:spPr bwMode="auto">
          <a:xfrm>
            <a:off x="82756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819" name="Oval 18"/>
          <p:cNvSpPr>
            <a:spLocks noChangeAspect="1" noChangeArrowheads="1"/>
          </p:cNvSpPr>
          <p:nvPr/>
        </p:nvSpPr>
        <p:spPr bwMode="auto">
          <a:xfrm>
            <a:off x="3703639" y="1630364"/>
            <a:ext cx="274637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10</a:t>
            </a:r>
          </a:p>
        </p:txBody>
      </p:sp>
      <p:sp>
        <p:nvSpPr>
          <p:cNvPr id="76820" name="Oval 19"/>
          <p:cNvSpPr>
            <a:spLocks noChangeAspect="1" noChangeArrowheads="1"/>
          </p:cNvSpPr>
          <p:nvPr/>
        </p:nvSpPr>
        <p:spPr bwMode="auto">
          <a:xfrm>
            <a:off x="40084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821" name="Oval 20"/>
          <p:cNvSpPr>
            <a:spLocks noChangeAspect="1" noChangeArrowheads="1"/>
          </p:cNvSpPr>
          <p:nvPr/>
        </p:nvSpPr>
        <p:spPr bwMode="auto">
          <a:xfrm>
            <a:off x="43132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822" name="Oval 21"/>
          <p:cNvSpPr>
            <a:spLocks noChangeAspect="1" noChangeArrowheads="1"/>
          </p:cNvSpPr>
          <p:nvPr/>
        </p:nvSpPr>
        <p:spPr bwMode="auto">
          <a:xfrm>
            <a:off x="46180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823" name="Oval 22"/>
          <p:cNvSpPr>
            <a:spLocks noChangeAspect="1" noChangeArrowheads="1"/>
          </p:cNvSpPr>
          <p:nvPr/>
        </p:nvSpPr>
        <p:spPr bwMode="auto">
          <a:xfrm>
            <a:off x="49228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824" name="Oval 23"/>
          <p:cNvSpPr>
            <a:spLocks noChangeAspect="1" noChangeArrowheads="1"/>
          </p:cNvSpPr>
          <p:nvPr/>
        </p:nvSpPr>
        <p:spPr bwMode="auto">
          <a:xfrm>
            <a:off x="52276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825" name="Oval 24"/>
          <p:cNvSpPr>
            <a:spLocks noChangeAspect="1" noChangeArrowheads="1"/>
          </p:cNvSpPr>
          <p:nvPr/>
        </p:nvSpPr>
        <p:spPr bwMode="auto">
          <a:xfrm>
            <a:off x="55324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826" name="Oval 25"/>
          <p:cNvSpPr>
            <a:spLocks noChangeAspect="1" noChangeArrowheads="1"/>
          </p:cNvSpPr>
          <p:nvPr/>
        </p:nvSpPr>
        <p:spPr bwMode="auto">
          <a:xfrm>
            <a:off x="58372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827" name="Oval 26"/>
          <p:cNvSpPr>
            <a:spLocks noChangeAspect="1" noChangeArrowheads="1"/>
          </p:cNvSpPr>
          <p:nvPr/>
        </p:nvSpPr>
        <p:spPr bwMode="auto">
          <a:xfrm>
            <a:off x="61420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828" name="Oval 27"/>
          <p:cNvSpPr>
            <a:spLocks noChangeAspect="1" noChangeArrowheads="1"/>
          </p:cNvSpPr>
          <p:nvPr/>
        </p:nvSpPr>
        <p:spPr bwMode="auto">
          <a:xfrm>
            <a:off x="64468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829" name="Oval 28"/>
          <p:cNvSpPr>
            <a:spLocks noChangeAspect="1" noChangeArrowheads="1"/>
          </p:cNvSpPr>
          <p:nvPr/>
        </p:nvSpPr>
        <p:spPr bwMode="auto">
          <a:xfrm>
            <a:off x="67516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830" name="Oval 29"/>
          <p:cNvSpPr>
            <a:spLocks noChangeAspect="1" noChangeArrowheads="1"/>
          </p:cNvSpPr>
          <p:nvPr/>
        </p:nvSpPr>
        <p:spPr bwMode="auto">
          <a:xfrm>
            <a:off x="70564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831" name="Oval 30"/>
          <p:cNvSpPr>
            <a:spLocks noChangeAspect="1" noChangeArrowheads="1"/>
          </p:cNvSpPr>
          <p:nvPr/>
        </p:nvSpPr>
        <p:spPr bwMode="auto">
          <a:xfrm>
            <a:off x="73612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832" name="Oval 31"/>
          <p:cNvSpPr>
            <a:spLocks noChangeAspect="1" noChangeArrowheads="1"/>
          </p:cNvSpPr>
          <p:nvPr/>
        </p:nvSpPr>
        <p:spPr bwMode="auto">
          <a:xfrm>
            <a:off x="76660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833" name="Oval 32"/>
          <p:cNvSpPr>
            <a:spLocks noChangeAspect="1" noChangeArrowheads="1"/>
          </p:cNvSpPr>
          <p:nvPr/>
        </p:nvSpPr>
        <p:spPr bwMode="auto">
          <a:xfrm>
            <a:off x="79708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834" name="Oval 33"/>
          <p:cNvSpPr>
            <a:spLocks noChangeAspect="1" noChangeArrowheads="1"/>
          </p:cNvSpPr>
          <p:nvPr/>
        </p:nvSpPr>
        <p:spPr bwMode="auto">
          <a:xfrm>
            <a:off x="82756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835" name="Oval 34"/>
          <p:cNvSpPr>
            <a:spLocks noChangeAspect="1" noChangeArrowheads="1"/>
          </p:cNvSpPr>
          <p:nvPr/>
        </p:nvSpPr>
        <p:spPr bwMode="auto">
          <a:xfrm>
            <a:off x="3703639" y="1935164"/>
            <a:ext cx="274637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9</a:t>
            </a:r>
          </a:p>
        </p:txBody>
      </p:sp>
      <p:sp>
        <p:nvSpPr>
          <p:cNvPr id="76836" name="Oval 35"/>
          <p:cNvSpPr>
            <a:spLocks noChangeAspect="1" noChangeArrowheads="1"/>
          </p:cNvSpPr>
          <p:nvPr/>
        </p:nvSpPr>
        <p:spPr bwMode="auto">
          <a:xfrm>
            <a:off x="40084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837" name="Oval 36"/>
          <p:cNvSpPr>
            <a:spLocks noChangeAspect="1" noChangeArrowheads="1"/>
          </p:cNvSpPr>
          <p:nvPr/>
        </p:nvSpPr>
        <p:spPr bwMode="auto">
          <a:xfrm>
            <a:off x="43132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838" name="Oval 37"/>
          <p:cNvSpPr>
            <a:spLocks noChangeAspect="1" noChangeArrowheads="1"/>
          </p:cNvSpPr>
          <p:nvPr/>
        </p:nvSpPr>
        <p:spPr bwMode="auto">
          <a:xfrm>
            <a:off x="4618039" y="19351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839" name="Oval 38"/>
          <p:cNvSpPr>
            <a:spLocks noChangeAspect="1" noChangeArrowheads="1"/>
          </p:cNvSpPr>
          <p:nvPr/>
        </p:nvSpPr>
        <p:spPr bwMode="auto">
          <a:xfrm>
            <a:off x="4922839" y="19351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8</a:t>
            </a:r>
          </a:p>
        </p:txBody>
      </p:sp>
      <p:sp>
        <p:nvSpPr>
          <p:cNvPr id="76840" name="Oval 39"/>
          <p:cNvSpPr>
            <a:spLocks noChangeAspect="1" noChangeArrowheads="1"/>
          </p:cNvSpPr>
          <p:nvPr/>
        </p:nvSpPr>
        <p:spPr bwMode="auto">
          <a:xfrm>
            <a:off x="5227639" y="19351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841" name="Oval 40"/>
          <p:cNvSpPr>
            <a:spLocks noChangeAspect="1" noChangeArrowheads="1"/>
          </p:cNvSpPr>
          <p:nvPr/>
        </p:nvSpPr>
        <p:spPr bwMode="auto">
          <a:xfrm>
            <a:off x="5532439" y="19351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842" name="Oval 41"/>
          <p:cNvSpPr>
            <a:spLocks noChangeAspect="1" noChangeArrowheads="1"/>
          </p:cNvSpPr>
          <p:nvPr/>
        </p:nvSpPr>
        <p:spPr bwMode="auto">
          <a:xfrm>
            <a:off x="58372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843" name="Oval 42"/>
          <p:cNvSpPr>
            <a:spLocks noChangeAspect="1" noChangeArrowheads="1"/>
          </p:cNvSpPr>
          <p:nvPr/>
        </p:nvSpPr>
        <p:spPr bwMode="auto">
          <a:xfrm>
            <a:off x="61420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844" name="Oval 43"/>
          <p:cNvSpPr>
            <a:spLocks noChangeAspect="1" noChangeArrowheads="1"/>
          </p:cNvSpPr>
          <p:nvPr/>
        </p:nvSpPr>
        <p:spPr bwMode="auto">
          <a:xfrm>
            <a:off x="64468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845" name="Oval 44"/>
          <p:cNvSpPr>
            <a:spLocks noChangeAspect="1" noChangeArrowheads="1"/>
          </p:cNvSpPr>
          <p:nvPr/>
        </p:nvSpPr>
        <p:spPr bwMode="auto">
          <a:xfrm>
            <a:off x="67516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846" name="Oval 45"/>
          <p:cNvSpPr>
            <a:spLocks noChangeAspect="1" noChangeArrowheads="1"/>
          </p:cNvSpPr>
          <p:nvPr/>
        </p:nvSpPr>
        <p:spPr bwMode="auto">
          <a:xfrm>
            <a:off x="7056439" y="19351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847" name="Oval 46"/>
          <p:cNvSpPr>
            <a:spLocks noChangeAspect="1" noChangeArrowheads="1"/>
          </p:cNvSpPr>
          <p:nvPr/>
        </p:nvSpPr>
        <p:spPr bwMode="auto">
          <a:xfrm>
            <a:off x="7361239" y="19351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7</a:t>
            </a:r>
          </a:p>
        </p:txBody>
      </p:sp>
      <p:sp>
        <p:nvSpPr>
          <p:cNvPr id="76848" name="Oval 47"/>
          <p:cNvSpPr>
            <a:spLocks noChangeAspect="1" noChangeArrowheads="1"/>
          </p:cNvSpPr>
          <p:nvPr/>
        </p:nvSpPr>
        <p:spPr bwMode="auto">
          <a:xfrm>
            <a:off x="7666039" y="19351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849" name="Oval 48"/>
          <p:cNvSpPr>
            <a:spLocks noChangeAspect="1" noChangeArrowheads="1"/>
          </p:cNvSpPr>
          <p:nvPr/>
        </p:nvSpPr>
        <p:spPr bwMode="auto">
          <a:xfrm>
            <a:off x="7970839" y="19351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850" name="Oval 49"/>
          <p:cNvSpPr>
            <a:spLocks noChangeAspect="1" noChangeArrowheads="1"/>
          </p:cNvSpPr>
          <p:nvPr/>
        </p:nvSpPr>
        <p:spPr bwMode="auto">
          <a:xfrm>
            <a:off x="82756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851" name="Oval 50"/>
          <p:cNvSpPr>
            <a:spLocks noChangeAspect="1" noChangeArrowheads="1"/>
          </p:cNvSpPr>
          <p:nvPr/>
        </p:nvSpPr>
        <p:spPr bwMode="auto">
          <a:xfrm>
            <a:off x="3703639" y="2239964"/>
            <a:ext cx="274637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8</a:t>
            </a:r>
          </a:p>
        </p:txBody>
      </p:sp>
      <p:sp>
        <p:nvSpPr>
          <p:cNvPr id="76852" name="Oval 51"/>
          <p:cNvSpPr>
            <a:spLocks noChangeAspect="1" noChangeArrowheads="1"/>
          </p:cNvSpPr>
          <p:nvPr/>
        </p:nvSpPr>
        <p:spPr bwMode="auto">
          <a:xfrm>
            <a:off x="4008439" y="22399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853" name="Oval 52"/>
          <p:cNvSpPr>
            <a:spLocks noChangeAspect="1" noChangeArrowheads="1"/>
          </p:cNvSpPr>
          <p:nvPr/>
        </p:nvSpPr>
        <p:spPr bwMode="auto">
          <a:xfrm>
            <a:off x="4313239" y="22399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854" name="Oval 53"/>
          <p:cNvSpPr>
            <a:spLocks noChangeAspect="1" noChangeArrowheads="1"/>
          </p:cNvSpPr>
          <p:nvPr/>
        </p:nvSpPr>
        <p:spPr bwMode="auto">
          <a:xfrm>
            <a:off x="46180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855" name="Oval 54"/>
          <p:cNvSpPr>
            <a:spLocks noChangeAspect="1" noChangeArrowheads="1"/>
          </p:cNvSpPr>
          <p:nvPr/>
        </p:nvSpPr>
        <p:spPr bwMode="auto">
          <a:xfrm>
            <a:off x="4922839" y="22399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5</a:t>
            </a:r>
          </a:p>
        </p:txBody>
      </p:sp>
      <p:sp>
        <p:nvSpPr>
          <p:cNvPr id="76856" name="Oval 55"/>
          <p:cNvSpPr>
            <a:spLocks noChangeAspect="1" noChangeArrowheads="1"/>
          </p:cNvSpPr>
          <p:nvPr/>
        </p:nvSpPr>
        <p:spPr bwMode="auto">
          <a:xfrm>
            <a:off x="5227639" y="22399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857" name="Oval 56"/>
          <p:cNvSpPr>
            <a:spLocks noChangeAspect="1" noChangeArrowheads="1"/>
          </p:cNvSpPr>
          <p:nvPr/>
        </p:nvSpPr>
        <p:spPr bwMode="auto">
          <a:xfrm>
            <a:off x="55324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858" name="Oval 57"/>
          <p:cNvSpPr>
            <a:spLocks noChangeAspect="1" noChangeArrowheads="1"/>
          </p:cNvSpPr>
          <p:nvPr/>
        </p:nvSpPr>
        <p:spPr bwMode="auto">
          <a:xfrm>
            <a:off x="58372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859" name="Oval 58"/>
          <p:cNvSpPr>
            <a:spLocks noChangeAspect="1" noChangeArrowheads="1"/>
          </p:cNvSpPr>
          <p:nvPr/>
        </p:nvSpPr>
        <p:spPr bwMode="auto">
          <a:xfrm>
            <a:off x="61420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860" name="Oval 59"/>
          <p:cNvSpPr>
            <a:spLocks noChangeAspect="1" noChangeArrowheads="1"/>
          </p:cNvSpPr>
          <p:nvPr/>
        </p:nvSpPr>
        <p:spPr bwMode="auto">
          <a:xfrm>
            <a:off x="64468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861" name="Oval 60"/>
          <p:cNvSpPr>
            <a:spLocks noChangeAspect="1" noChangeArrowheads="1"/>
          </p:cNvSpPr>
          <p:nvPr/>
        </p:nvSpPr>
        <p:spPr bwMode="auto">
          <a:xfrm>
            <a:off x="67516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862" name="Oval 61"/>
          <p:cNvSpPr>
            <a:spLocks noChangeAspect="1" noChangeArrowheads="1"/>
          </p:cNvSpPr>
          <p:nvPr/>
        </p:nvSpPr>
        <p:spPr bwMode="auto">
          <a:xfrm>
            <a:off x="7056439" y="22399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6</a:t>
            </a:r>
          </a:p>
        </p:txBody>
      </p:sp>
      <p:sp>
        <p:nvSpPr>
          <p:cNvPr id="76863" name="Oval 62"/>
          <p:cNvSpPr>
            <a:spLocks noChangeAspect="1" noChangeArrowheads="1"/>
          </p:cNvSpPr>
          <p:nvPr/>
        </p:nvSpPr>
        <p:spPr bwMode="auto">
          <a:xfrm>
            <a:off x="7361239" y="22399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864" name="Oval 63"/>
          <p:cNvSpPr>
            <a:spLocks noChangeAspect="1" noChangeArrowheads="1"/>
          </p:cNvSpPr>
          <p:nvPr/>
        </p:nvSpPr>
        <p:spPr bwMode="auto">
          <a:xfrm>
            <a:off x="7666039" y="22399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865" name="Oval 64"/>
          <p:cNvSpPr>
            <a:spLocks noChangeAspect="1" noChangeArrowheads="1"/>
          </p:cNvSpPr>
          <p:nvPr/>
        </p:nvSpPr>
        <p:spPr bwMode="auto">
          <a:xfrm>
            <a:off x="79708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866" name="Oval 65"/>
          <p:cNvSpPr>
            <a:spLocks noChangeAspect="1" noChangeArrowheads="1"/>
          </p:cNvSpPr>
          <p:nvPr/>
        </p:nvSpPr>
        <p:spPr bwMode="auto">
          <a:xfrm>
            <a:off x="8275639" y="22399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867" name="Oval 66"/>
          <p:cNvSpPr>
            <a:spLocks noChangeAspect="1" noChangeArrowheads="1"/>
          </p:cNvSpPr>
          <p:nvPr/>
        </p:nvSpPr>
        <p:spPr bwMode="auto">
          <a:xfrm>
            <a:off x="3703639" y="2544764"/>
            <a:ext cx="274637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7</a:t>
            </a:r>
          </a:p>
        </p:txBody>
      </p:sp>
      <p:sp>
        <p:nvSpPr>
          <p:cNvPr id="76868" name="Oval 67"/>
          <p:cNvSpPr>
            <a:spLocks noChangeAspect="1" noChangeArrowheads="1"/>
          </p:cNvSpPr>
          <p:nvPr/>
        </p:nvSpPr>
        <p:spPr bwMode="auto">
          <a:xfrm>
            <a:off x="4008439" y="25447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869" name="Oval 68"/>
          <p:cNvSpPr>
            <a:spLocks noChangeAspect="1" noChangeArrowheads="1"/>
          </p:cNvSpPr>
          <p:nvPr/>
        </p:nvSpPr>
        <p:spPr bwMode="auto">
          <a:xfrm>
            <a:off x="4313239" y="25447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870" name="Oval 69"/>
          <p:cNvSpPr>
            <a:spLocks noChangeAspect="1" noChangeArrowheads="1"/>
          </p:cNvSpPr>
          <p:nvPr/>
        </p:nvSpPr>
        <p:spPr bwMode="auto">
          <a:xfrm>
            <a:off x="4618039" y="25447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871" name="Oval 70"/>
          <p:cNvSpPr>
            <a:spLocks noChangeAspect="1" noChangeArrowheads="1"/>
          </p:cNvSpPr>
          <p:nvPr/>
        </p:nvSpPr>
        <p:spPr bwMode="auto">
          <a:xfrm>
            <a:off x="49228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3</a:t>
            </a:r>
          </a:p>
        </p:txBody>
      </p:sp>
      <p:sp>
        <p:nvSpPr>
          <p:cNvPr id="76872" name="Oval 71"/>
          <p:cNvSpPr>
            <a:spLocks noChangeAspect="1" noChangeArrowheads="1"/>
          </p:cNvSpPr>
          <p:nvPr/>
        </p:nvSpPr>
        <p:spPr bwMode="auto">
          <a:xfrm>
            <a:off x="52276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873" name="Oval 72"/>
          <p:cNvSpPr>
            <a:spLocks noChangeAspect="1" noChangeArrowheads="1"/>
          </p:cNvSpPr>
          <p:nvPr/>
        </p:nvSpPr>
        <p:spPr bwMode="auto">
          <a:xfrm>
            <a:off x="55324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874" name="Oval 73"/>
          <p:cNvSpPr>
            <a:spLocks noChangeAspect="1" noChangeArrowheads="1"/>
          </p:cNvSpPr>
          <p:nvPr/>
        </p:nvSpPr>
        <p:spPr bwMode="auto">
          <a:xfrm>
            <a:off x="58372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875" name="Oval 74"/>
          <p:cNvSpPr>
            <a:spLocks noChangeAspect="1" noChangeArrowheads="1"/>
          </p:cNvSpPr>
          <p:nvPr/>
        </p:nvSpPr>
        <p:spPr bwMode="auto">
          <a:xfrm>
            <a:off x="61420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876" name="Oval 75"/>
          <p:cNvSpPr>
            <a:spLocks noChangeAspect="1" noChangeArrowheads="1"/>
          </p:cNvSpPr>
          <p:nvPr/>
        </p:nvSpPr>
        <p:spPr bwMode="auto">
          <a:xfrm>
            <a:off x="64468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877" name="Oval 76"/>
          <p:cNvSpPr>
            <a:spLocks noChangeAspect="1" noChangeArrowheads="1"/>
          </p:cNvSpPr>
          <p:nvPr/>
        </p:nvSpPr>
        <p:spPr bwMode="auto">
          <a:xfrm>
            <a:off x="67516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878" name="Oval 77"/>
          <p:cNvSpPr>
            <a:spLocks noChangeAspect="1" noChangeArrowheads="1"/>
          </p:cNvSpPr>
          <p:nvPr/>
        </p:nvSpPr>
        <p:spPr bwMode="auto">
          <a:xfrm>
            <a:off x="70564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879" name="Oval 78"/>
          <p:cNvSpPr>
            <a:spLocks noChangeAspect="1" noChangeArrowheads="1"/>
          </p:cNvSpPr>
          <p:nvPr/>
        </p:nvSpPr>
        <p:spPr bwMode="auto">
          <a:xfrm>
            <a:off x="73612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880" name="Oval 79"/>
          <p:cNvSpPr>
            <a:spLocks noChangeAspect="1" noChangeArrowheads="1"/>
          </p:cNvSpPr>
          <p:nvPr/>
        </p:nvSpPr>
        <p:spPr bwMode="auto">
          <a:xfrm>
            <a:off x="76660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881" name="Oval 80"/>
          <p:cNvSpPr>
            <a:spLocks noChangeAspect="1" noChangeArrowheads="1"/>
          </p:cNvSpPr>
          <p:nvPr/>
        </p:nvSpPr>
        <p:spPr bwMode="auto">
          <a:xfrm>
            <a:off x="7970839" y="25447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882" name="Oval 81"/>
          <p:cNvSpPr>
            <a:spLocks noChangeAspect="1" noChangeArrowheads="1"/>
          </p:cNvSpPr>
          <p:nvPr/>
        </p:nvSpPr>
        <p:spPr bwMode="auto">
          <a:xfrm>
            <a:off x="8275639" y="25447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883" name="Oval 82"/>
          <p:cNvSpPr>
            <a:spLocks noChangeAspect="1" noChangeArrowheads="1"/>
          </p:cNvSpPr>
          <p:nvPr/>
        </p:nvSpPr>
        <p:spPr bwMode="auto">
          <a:xfrm>
            <a:off x="3733800" y="28495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6</a:t>
            </a:r>
          </a:p>
        </p:txBody>
      </p:sp>
      <p:sp>
        <p:nvSpPr>
          <p:cNvPr id="76884" name="Oval 83"/>
          <p:cNvSpPr>
            <a:spLocks noChangeAspect="1" noChangeArrowheads="1"/>
          </p:cNvSpPr>
          <p:nvPr/>
        </p:nvSpPr>
        <p:spPr bwMode="auto">
          <a:xfrm>
            <a:off x="4038600" y="2849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885" name="Oval 84"/>
          <p:cNvSpPr>
            <a:spLocks noChangeAspect="1" noChangeArrowheads="1"/>
          </p:cNvSpPr>
          <p:nvPr/>
        </p:nvSpPr>
        <p:spPr bwMode="auto">
          <a:xfrm>
            <a:off x="4343400" y="2849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886" name="Oval 85"/>
          <p:cNvSpPr>
            <a:spLocks noChangeAspect="1" noChangeArrowheads="1"/>
          </p:cNvSpPr>
          <p:nvPr/>
        </p:nvSpPr>
        <p:spPr bwMode="auto">
          <a:xfrm>
            <a:off x="4648200" y="2849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887" name="Oval 86"/>
          <p:cNvSpPr>
            <a:spLocks noChangeAspect="1" noChangeArrowheads="1"/>
          </p:cNvSpPr>
          <p:nvPr/>
        </p:nvSpPr>
        <p:spPr bwMode="auto">
          <a:xfrm>
            <a:off x="4953000" y="2849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4</a:t>
            </a:r>
          </a:p>
        </p:txBody>
      </p:sp>
      <p:sp>
        <p:nvSpPr>
          <p:cNvPr id="76888" name="Oval 87"/>
          <p:cNvSpPr>
            <a:spLocks noChangeAspect="1" noChangeArrowheads="1"/>
          </p:cNvSpPr>
          <p:nvPr/>
        </p:nvSpPr>
        <p:spPr bwMode="auto">
          <a:xfrm>
            <a:off x="5257800" y="2849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889" name="Oval 88"/>
          <p:cNvSpPr>
            <a:spLocks noChangeAspect="1" noChangeArrowheads="1"/>
          </p:cNvSpPr>
          <p:nvPr/>
        </p:nvSpPr>
        <p:spPr bwMode="auto">
          <a:xfrm>
            <a:off x="5562600" y="2849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890" name="Oval 89"/>
          <p:cNvSpPr>
            <a:spLocks noChangeAspect="1" noChangeArrowheads="1"/>
          </p:cNvSpPr>
          <p:nvPr/>
        </p:nvSpPr>
        <p:spPr bwMode="auto">
          <a:xfrm>
            <a:off x="5867400" y="2849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891" name="Oval 90"/>
          <p:cNvSpPr>
            <a:spLocks noChangeAspect="1" noChangeArrowheads="1"/>
          </p:cNvSpPr>
          <p:nvPr/>
        </p:nvSpPr>
        <p:spPr bwMode="auto">
          <a:xfrm>
            <a:off x="6172200" y="2849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892" name="Oval 91"/>
          <p:cNvSpPr>
            <a:spLocks noChangeAspect="1" noChangeArrowheads="1"/>
          </p:cNvSpPr>
          <p:nvPr/>
        </p:nvSpPr>
        <p:spPr bwMode="auto">
          <a:xfrm>
            <a:off x="6477000" y="2849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893" name="Oval 92"/>
          <p:cNvSpPr>
            <a:spLocks noChangeAspect="1" noChangeArrowheads="1"/>
          </p:cNvSpPr>
          <p:nvPr/>
        </p:nvSpPr>
        <p:spPr bwMode="auto">
          <a:xfrm>
            <a:off x="6781800" y="28495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2</a:t>
            </a:r>
          </a:p>
        </p:txBody>
      </p:sp>
      <p:sp>
        <p:nvSpPr>
          <p:cNvPr id="76894" name="Oval 93"/>
          <p:cNvSpPr>
            <a:spLocks noChangeAspect="1" noChangeArrowheads="1"/>
          </p:cNvSpPr>
          <p:nvPr/>
        </p:nvSpPr>
        <p:spPr bwMode="auto">
          <a:xfrm>
            <a:off x="7086600" y="28495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895" name="Oval 94"/>
          <p:cNvSpPr>
            <a:spLocks noChangeAspect="1" noChangeArrowheads="1"/>
          </p:cNvSpPr>
          <p:nvPr/>
        </p:nvSpPr>
        <p:spPr bwMode="auto">
          <a:xfrm>
            <a:off x="7391400" y="28495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896" name="Oval 95"/>
          <p:cNvSpPr>
            <a:spLocks noChangeAspect="1" noChangeArrowheads="1"/>
          </p:cNvSpPr>
          <p:nvPr/>
        </p:nvSpPr>
        <p:spPr bwMode="auto">
          <a:xfrm>
            <a:off x="7696200" y="28495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897" name="Oval 96"/>
          <p:cNvSpPr>
            <a:spLocks noChangeAspect="1" noChangeArrowheads="1"/>
          </p:cNvSpPr>
          <p:nvPr/>
        </p:nvSpPr>
        <p:spPr bwMode="auto">
          <a:xfrm>
            <a:off x="8001000" y="2849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898" name="Oval 97"/>
          <p:cNvSpPr>
            <a:spLocks noChangeAspect="1" noChangeArrowheads="1"/>
          </p:cNvSpPr>
          <p:nvPr/>
        </p:nvSpPr>
        <p:spPr bwMode="auto">
          <a:xfrm>
            <a:off x="8305800" y="2849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899" name="Oval 98"/>
          <p:cNvSpPr>
            <a:spLocks noChangeAspect="1" noChangeArrowheads="1"/>
          </p:cNvSpPr>
          <p:nvPr/>
        </p:nvSpPr>
        <p:spPr bwMode="auto">
          <a:xfrm>
            <a:off x="3733800" y="31543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5</a:t>
            </a:r>
          </a:p>
        </p:txBody>
      </p:sp>
      <p:sp>
        <p:nvSpPr>
          <p:cNvPr id="76900" name="Oval 99"/>
          <p:cNvSpPr>
            <a:spLocks noChangeAspect="1" noChangeArrowheads="1"/>
          </p:cNvSpPr>
          <p:nvPr/>
        </p:nvSpPr>
        <p:spPr bwMode="auto">
          <a:xfrm>
            <a:off x="4038600" y="3154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901" name="Oval 100"/>
          <p:cNvSpPr>
            <a:spLocks noChangeAspect="1" noChangeArrowheads="1"/>
          </p:cNvSpPr>
          <p:nvPr/>
        </p:nvSpPr>
        <p:spPr bwMode="auto">
          <a:xfrm>
            <a:off x="4343400" y="3154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902" name="Oval 101"/>
          <p:cNvSpPr>
            <a:spLocks noChangeAspect="1" noChangeArrowheads="1"/>
          </p:cNvSpPr>
          <p:nvPr/>
        </p:nvSpPr>
        <p:spPr bwMode="auto">
          <a:xfrm>
            <a:off x="4648200" y="31543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903" name="Oval 102"/>
          <p:cNvSpPr>
            <a:spLocks noChangeAspect="1" noChangeArrowheads="1"/>
          </p:cNvSpPr>
          <p:nvPr/>
        </p:nvSpPr>
        <p:spPr bwMode="auto">
          <a:xfrm>
            <a:off x="4953000" y="3154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400" b="1"/>
          </a:p>
        </p:txBody>
      </p:sp>
      <p:sp>
        <p:nvSpPr>
          <p:cNvPr id="76904" name="Oval 103"/>
          <p:cNvSpPr>
            <a:spLocks noChangeAspect="1" noChangeArrowheads="1"/>
          </p:cNvSpPr>
          <p:nvPr/>
        </p:nvSpPr>
        <p:spPr bwMode="auto">
          <a:xfrm>
            <a:off x="5257800" y="3154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905" name="Oval 104"/>
          <p:cNvSpPr>
            <a:spLocks noChangeAspect="1" noChangeArrowheads="1"/>
          </p:cNvSpPr>
          <p:nvPr/>
        </p:nvSpPr>
        <p:spPr bwMode="auto">
          <a:xfrm>
            <a:off x="5562600" y="31543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906" name="Oval 105"/>
          <p:cNvSpPr>
            <a:spLocks noChangeAspect="1" noChangeArrowheads="1"/>
          </p:cNvSpPr>
          <p:nvPr/>
        </p:nvSpPr>
        <p:spPr bwMode="auto">
          <a:xfrm>
            <a:off x="5867400" y="3154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907" name="Oval 106"/>
          <p:cNvSpPr>
            <a:spLocks noChangeAspect="1" noChangeArrowheads="1"/>
          </p:cNvSpPr>
          <p:nvPr/>
        </p:nvSpPr>
        <p:spPr bwMode="auto">
          <a:xfrm>
            <a:off x="6172200" y="3154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908" name="Oval 107"/>
          <p:cNvSpPr>
            <a:spLocks noChangeAspect="1" noChangeArrowheads="1"/>
          </p:cNvSpPr>
          <p:nvPr/>
        </p:nvSpPr>
        <p:spPr bwMode="auto">
          <a:xfrm>
            <a:off x="6477000" y="31543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909" name="Oval 108"/>
          <p:cNvSpPr>
            <a:spLocks noChangeAspect="1" noChangeArrowheads="1"/>
          </p:cNvSpPr>
          <p:nvPr/>
        </p:nvSpPr>
        <p:spPr bwMode="auto">
          <a:xfrm>
            <a:off x="6781800" y="31543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910" name="Oval 109"/>
          <p:cNvSpPr>
            <a:spLocks noChangeAspect="1" noChangeArrowheads="1"/>
          </p:cNvSpPr>
          <p:nvPr/>
        </p:nvSpPr>
        <p:spPr bwMode="auto">
          <a:xfrm>
            <a:off x="7086600" y="31543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911" name="Oval 110"/>
          <p:cNvSpPr>
            <a:spLocks noChangeAspect="1" noChangeArrowheads="1"/>
          </p:cNvSpPr>
          <p:nvPr/>
        </p:nvSpPr>
        <p:spPr bwMode="auto">
          <a:xfrm>
            <a:off x="7391400" y="31543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S</a:t>
            </a:r>
          </a:p>
        </p:txBody>
      </p:sp>
      <p:sp>
        <p:nvSpPr>
          <p:cNvPr id="76912" name="Oval 111"/>
          <p:cNvSpPr>
            <a:spLocks noChangeAspect="1" noChangeArrowheads="1"/>
          </p:cNvSpPr>
          <p:nvPr/>
        </p:nvSpPr>
        <p:spPr bwMode="auto">
          <a:xfrm>
            <a:off x="7696200" y="31543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913" name="Oval 112"/>
          <p:cNvSpPr>
            <a:spLocks noChangeAspect="1" noChangeArrowheads="1"/>
          </p:cNvSpPr>
          <p:nvPr/>
        </p:nvSpPr>
        <p:spPr bwMode="auto">
          <a:xfrm>
            <a:off x="8001000" y="31543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914" name="Oval 113"/>
          <p:cNvSpPr>
            <a:spLocks noChangeAspect="1" noChangeArrowheads="1"/>
          </p:cNvSpPr>
          <p:nvPr/>
        </p:nvSpPr>
        <p:spPr bwMode="auto">
          <a:xfrm>
            <a:off x="8305800" y="3154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915" name="Oval 114"/>
          <p:cNvSpPr>
            <a:spLocks noChangeAspect="1" noChangeArrowheads="1"/>
          </p:cNvSpPr>
          <p:nvPr/>
        </p:nvSpPr>
        <p:spPr bwMode="auto">
          <a:xfrm>
            <a:off x="3733800" y="3459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4</a:t>
            </a:r>
          </a:p>
        </p:txBody>
      </p:sp>
      <p:sp>
        <p:nvSpPr>
          <p:cNvPr id="76916" name="Oval 115"/>
          <p:cNvSpPr>
            <a:spLocks noChangeAspect="1" noChangeArrowheads="1"/>
          </p:cNvSpPr>
          <p:nvPr/>
        </p:nvSpPr>
        <p:spPr bwMode="auto">
          <a:xfrm>
            <a:off x="40386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917" name="Oval 116"/>
          <p:cNvSpPr>
            <a:spLocks noChangeAspect="1" noChangeArrowheads="1"/>
          </p:cNvSpPr>
          <p:nvPr/>
        </p:nvSpPr>
        <p:spPr bwMode="auto">
          <a:xfrm>
            <a:off x="43434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918" name="Oval 117"/>
          <p:cNvSpPr>
            <a:spLocks noChangeAspect="1" noChangeArrowheads="1"/>
          </p:cNvSpPr>
          <p:nvPr/>
        </p:nvSpPr>
        <p:spPr bwMode="auto">
          <a:xfrm>
            <a:off x="4648200" y="34591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919" name="Oval 118"/>
          <p:cNvSpPr>
            <a:spLocks noChangeAspect="1" noChangeArrowheads="1"/>
          </p:cNvSpPr>
          <p:nvPr/>
        </p:nvSpPr>
        <p:spPr bwMode="auto">
          <a:xfrm>
            <a:off x="49530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400" b="1"/>
          </a:p>
        </p:txBody>
      </p:sp>
      <p:sp>
        <p:nvSpPr>
          <p:cNvPr id="76920" name="Oval 119"/>
          <p:cNvSpPr>
            <a:spLocks noChangeAspect="1" noChangeArrowheads="1"/>
          </p:cNvSpPr>
          <p:nvPr/>
        </p:nvSpPr>
        <p:spPr bwMode="auto">
          <a:xfrm>
            <a:off x="52578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921" name="Oval 120"/>
          <p:cNvSpPr>
            <a:spLocks noChangeAspect="1" noChangeArrowheads="1"/>
          </p:cNvSpPr>
          <p:nvPr/>
        </p:nvSpPr>
        <p:spPr bwMode="auto">
          <a:xfrm>
            <a:off x="5562600" y="34591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922" name="Oval 121"/>
          <p:cNvSpPr>
            <a:spLocks noChangeAspect="1" noChangeArrowheads="1"/>
          </p:cNvSpPr>
          <p:nvPr/>
        </p:nvSpPr>
        <p:spPr bwMode="auto">
          <a:xfrm>
            <a:off x="5867400" y="34591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923" name="Oval 122"/>
          <p:cNvSpPr>
            <a:spLocks noChangeAspect="1" noChangeArrowheads="1"/>
          </p:cNvSpPr>
          <p:nvPr/>
        </p:nvSpPr>
        <p:spPr bwMode="auto">
          <a:xfrm>
            <a:off x="6172200" y="34591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924" name="Oval 123"/>
          <p:cNvSpPr>
            <a:spLocks noChangeAspect="1" noChangeArrowheads="1"/>
          </p:cNvSpPr>
          <p:nvPr/>
        </p:nvSpPr>
        <p:spPr bwMode="auto">
          <a:xfrm>
            <a:off x="6477000" y="34591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925" name="Oval 124"/>
          <p:cNvSpPr>
            <a:spLocks noChangeAspect="1" noChangeArrowheads="1"/>
          </p:cNvSpPr>
          <p:nvPr/>
        </p:nvSpPr>
        <p:spPr bwMode="auto">
          <a:xfrm>
            <a:off x="67818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</a:t>
            </a:r>
          </a:p>
        </p:txBody>
      </p:sp>
      <p:sp>
        <p:nvSpPr>
          <p:cNvPr id="76926" name="Oval 125"/>
          <p:cNvSpPr>
            <a:spLocks noChangeAspect="1" noChangeArrowheads="1"/>
          </p:cNvSpPr>
          <p:nvPr/>
        </p:nvSpPr>
        <p:spPr bwMode="auto">
          <a:xfrm>
            <a:off x="70866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927" name="Oval 126"/>
          <p:cNvSpPr>
            <a:spLocks noChangeAspect="1" noChangeArrowheads="1"/>
          </p:cNvSpPr>
          <p:nvPr/>
        </p:nvSpPr>
        <p:spPr bwMode="auto">
          <a:xfrm>
            <a:off x="73914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928" name="Oval 127"/>
          <p:cNvSpPr>
            <a:spLocks noChangeAspect="1" noChangeArrowheads="1"/>
          </p:cNvSpPr>
          <p:nvPr/>
        </p:nvSpPr>
        <p:spPr bwMode="auto">
          <a:xfrm>
            <a:off x="76962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929" name="Oval 128"/>
          <p:cNvSpPr>
            <a:spLocks noChangeAspect="1" noChangeArrowheads="1"/>
          </p:cNvSpPr>
          <p:nvPr/>
        </p:nvSpPr>
        <p:spPr bwMode="auto">
          <a:xfrm>
            <a:off x="8001000" y="34591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930" name="Oval 129"/>
          <p:cNvSpPr>
            <a:spLocks noChangeAspect="1" noChangeArrowheads="1"/>
          </p:cNvSpPr>
          <p:nvPr/>
        </p:nvSpPr>
        <p:spPr bwMode="auto">
          <a:xfrm>
            <a:off x="83058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931" name="Oval 130"/>
          <p:cNvSpPr>
            <a:spLocks noChangeAspect="1" noChangeArrowheads="1"/>
          </p:cNvSpPr>
          <p:nvPr/>
        </p:nvSpPr>
        <p:spPr bwMode="auto">
          <a:xfrm>
            <a:off x="3733800" y="37639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3</a:t>
            </a:r>
          </a:p>
        </p:txBody>
      </p:sp>
      <p:sp>
        <p:nvSpPr>
          <p:cNvPr id="76932" name="Oval 131"/>
          <p:cNvSpPr>
            <a:spLocks noChangeAspect="1" noChangeArrowheads="1"/>
          </p:cNvSpPr>
          <p:nvPr/>
        </p:nvSpPr>
        <p:spPr bwMode="auto">
          <a:xfrm>
            <a:off x="40386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933" name="Oval 132"/>
          <p:cNvSpPr>
            <a:spLocks noChangeAspect="1" noChangeArrowheads="1"/>
          </p:cNvSpPr>
          <p:nvPr/>
        </p:nvSpPr>
        <p:spPr bwMode="auto">
          <a:xfrm>
            <a:off x="43434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934" name="Oval 133"/>
          <p:cNvSpPr>
            <a:spLocks noChangeAspect="1" noChangeArrowheads="1"/>
          </p:cNvSpPr>
          <p:nvPr/>
        </p:nvSpPr>
        <p:spPr bwMode="auto">
          <a:xfrm>
            <a:off x="4648200" y="37639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935" name="Oval 134"/>
          <p:cNvSpPr>
            <a:spLocks noChangeAspect="1" noChangeArrowheads="1"/>
          </p:cNvSpPr>
          <p:nvPr/>
        </p:nvSpPr>
        <p:spPr bwMode="auto">
          <a:xfrm>
            <a:off x="49530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400" b="1"/>
          </a:p>
        </p:txBody>
      </p:sp>
      <p:sp>
        <p:nvSpPr>
          <p:cNvPr id="76936" name="Oval 135"/>
          <p:cNvSpPr>
            <a:spLocks noChangeAspect="1" noChangeArrowheads="1"/>
          </p:cNvSpPr>
          <p:nvPr/>
        </p:nvSpPr>
        <p:spPr bwMode="auto">
          <a:xfrm>
            <a:off x="52578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937" name="Oval 136"/>
          <p:cNvSpPr>
            <a:spLocks noChangeAspect="1" noChangeArrowheads="1"/>
          </p:cNvSpPr>
          <p:nvPr/>
        </p:nvSpPr>
        <p:spPr bwMode="auto">
          <a:xfrm>
            <a:off x="55626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938" name="Oval 137"/>
          <p:cNvSpPr>
            <a:spLocks noChangeAspect="1" noChangeArrowheads="1"/>
          </p:cNvSpPr>
          <p:nvPr/>
        </p:nvSpPr>
        <p:spPr bwMode="auto">
          <a:xfrm>
            <a:off x="58674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939" name="Oval 138"/>
          <p:cNvSpPr>
            <a:spLocks noChangeAspect="1" noChangeArrowheads="1"/>
          </p:cNvSpPr>
          <p:nvPr/>
        </p:nvSpPr>
        <p:spPr bwMode="auto">
          <a:xfrm>
            <a:off x="61722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940" name="Oval 139"/>
          <p:cNvSpPr>
            <a:spLocks noChangeAspect="1" noChangeArrowheads="1"/>
          </p:cNvSpPr>
          <p:nvPr/>
        </p:nvSpPr>
        <p:spPr bwMode="auto">
          <a:xfrm>
            <a:off x="64770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941" name="Oval 140"/>
          <p:cNvSpPr>
            <a:spLocks noChangeAspect="1" noChangeArrowheads="1"/>
          </p:cNvSpPr>
          <p:nvPr/>
        </p:nvSpPr>
        <p:spPr bwMode="auto">
          <a:xfrm>
            <a:off x="67818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942" name="Oval 141"/>
          <p:cNvSpPr>
            <a:spLocks noChangeAspect="1" noChangeArrowheads="1"/>
          </p:cNvSpPr>
          <p:nvPr/>
        </p:nvSpPr>
        <p:spPr bwMode="auto">
          <a:xfrm>
            <a:off x="70866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943" name="Oval 142"/>
          <p:cNvSpPr>
            <a:spLocks noChangeAspect="1" noChangeArrowheads="1"/>
          </p:cNvSpPr>
          <p:nvPr/>
        </p:nvSpPr>
        <p:spPr bwMode="auto">
          <a:xfrm>
            <a:off x="73914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944" name="Oval 143"/>
          <p:cNvSpPr>
            <a:spLocks noChangeAspect="1" noChangeArrowheads="1"/>
          </p:cNvSpPr>
          <p:nvPr/>
        </p:nvSpPr>
        <p:spPr bwMode="auto">
          <a:xfrm>
            <a:off x="76962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945" name="Oval 144"/>
          <p:cNvSpPr>
            <a:spLocks noChangeAspect="1" noChangeArrowheads="1"/>
          </p:cNvSpPr>
          <p:nvPr/>
        </p:nvSpPr>
        <p:spPr bwMode="auto">
          <a:xfrm>
            <a:off x="8001000" y="37639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946" name="Oval 145"/>
          <p:cNvSpPr>
            <a:spLocks noChangeAspect="1" noChangeArrowheads="1"/>
          </p:cNvSpPr>
          <p:nvPr/>
        </p:nvSpPr>
        <p:spPr bwMode="auto">
          <a:xfrm>
            <a:off x="83058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947" name="Oval 146"/>
          <p:cNvSpPr>
            <a:spLocks noChangeAspect="1" noChangeArrowheads="1"/>
          </p:cNvSpPr>
          <p:nvPr/>
        </p:nvSpPr>
        <p:spPr bwMode="auto">
          <a:xfrm>
            <a:off x="3733800" y="40687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2</a:t>
            </a:r>
          </a:p>
        </p:txBody>
      </p:sp>
      <p:sp>
        <p:nvSpPr>
          <p:cNvPr id="76948" name="Oval 147"/>
          <p:cNvSpPr>
            <a:spLocks noChangeAspect="1" noChangeArrowheads="1"/>
          </p:cNvSpPr>
          <p:nvPr/>
        </p:nvSpPr>
        <p:spPr bwMode="auto">
          <a:xfrm>
            <a:off x="40386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949" name="Oval 148"/>
          <p:cNvSpPr>
            <a:spLocks noChangeAspect="1" noChangeArrowheads="1"/>
          </p:cNvSpPr>
          <p:nvPr/>
        </p:nvSpPr>
        <p:spPr bwMode="auto">
          <a:xfrm>
            <a:off x="43434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950" name="Oval 149"/>
          <p:cNvSpPr>
            <a:spLocks noChangeAspect="1" noChangeArrowheads="1"/>
          </p:cNvSpPr>
          <p:nvPr/>
        </p:nvSpPr>
        <p:spPr bwMode="auto">
          <a:xfrm>
            <a:off x="4648200" y="40687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951" name="Oval 150"/>
          <p:cNvSpPr>
            <a:spLocks noChangeAspect="1" noChangeArrowheads="1"/>
          </p:cNvSpPr>
          <p:nvPr/>
        </p:nvSpPr>
        <p:spPr bwMode="auto">
          <a:xfrm>
            <a:off x="49530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400" b="1"/>
          </a:p>
        </p:txBody>
      </p:sp>
      <p:sp>
        <p:nvSpPr>
          <p:cNvPr id="76952" name="Oval 151"/>
          <p:cNvSpPr>
            <a:spLocks noChangeAspect="1" noChangeArrowheads="1"/>
          </p:cNvSpPr>
          <p:nvPr/>
        </p:nvSpPr>
        <p:spPr bwMode="auto">
          <a:xfrm>
            <a:off x="52578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953" name="Oval 152"/>
          <p:cNvSpPr>
            <a:spLocks noChangeAspect="1" noChangeArrowheads="1"/>
          </p:cNvSpPr>
          <p:nvPr/>
        </p:nvSpPr>
        <p:spPr bwMode="auto">
          <a:xfrm>
            <a:off x="55626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954" name="Oval 153"/>
          <p:cNvSpPr>
            <a:spLocks noChangeAspect="1" noChangeArrowheads="1"/>
          </p:cNvSpPr>
          <p:nvPr/>
        </p:nvSpPr>
        <p:spPr bwMode="auto">
          <a:xfrm>
            <a:off x="58674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955" name="Oval 154"/>
          <p:cNvSpPr>
            <a:spLocks noChangeAspect="1" noChangeArrowheads="1"/>
          </p:cNvSpPr>
          <p:nvPr/>
        </p:nvSpPr>
        <p:spPr bwMode="auto">
          <a:xfrm>
            <a:off x="61722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956" name="Oval 155"/>
          <p:cNvSpPr>
            <a:spLocks noChangeAspect="1" noChangeArrowheads="1"/>
          </p:cNvSpPr>
          <p:nvPr/>
        </p:nvSpPr>
        <p:spPr bwMode="auto">
          <a:xfrm>
            <a:off x="64770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957" name="Oval 156"/>
          <p:cNvSpPr>
            <a:spLocks noChangeAspect="1" noChangeArrowheads="1"/>
          </p:cNvSpPr>
          <p:nvPr/>
        </p:nvSpPr>
        <p:spPr bwMode="auto">
          <a:xfrm>
            <a:off x="67818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958" name="Oval 157"/>
          <p:cNvSpPr>
            <a:spLocks noChangeAspect="1" noChangeArrowheads="1"/>
          </p:cNvSpPr>
          <p:nvPr/>
        </p:nvSpPr>
        <p:spPr bwMode="auto">
          <a:xfrm>
            <a:off x="70866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959" name="Oval 158"/>
          <p:cNvSpPr>
            <a:spLocks noChangeAspect="1" noChangeArrowheads="1"/>
          </p:cNvSpPr>
          <p:nvPr/>
        </p:nvSpPr>
        <p:spPr bwMode="auto">
          <a:xfrm>
            <a:off x="73914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960" name="Oval 159"/>
          <p:cNvSpPr>
            <a:spLocks noChangeAspect="1" noChangeArrowheads="1"/>
          </p:cNvSpPr>
          <p:nvPr/>
        </p:nvSpPr>
        <p:spPr bwMode="auto">
          <a:xfrm>
            <a:off x="76962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961" name="Oval 160"/>
          <p:cNvSpPr>
            <a:spLocks noChangeAspect="1" noChangeArrowheads="1"/>
          </p:cNvSpPr>
          <p:nvPr/>
        </p:nvSpPr>
        <p:spPr bwMode="auto">
          <a:xfrm>
            <a:off x="8001000" y="40687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962" name="Oval 161"/>
          <p:cNvSpPr>
            <a:spLocks noChangeAspect="1" noChangeArrowheads="1"/>
          </p:cNvSpPr>
          <p:nvPr/>
        </p:nvSpPr>
        <p:spPr bwMode="auto">
          <a:xfrm>
            <a:off x="83058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963" name="Oval 162"/>
          <p:cNvSpPr>
            <a:spLocks noChangeAspect="1" noChangeArrowheads="1"/>
          </p:cNvSpPr>
          <p:nvPr/>
        </p:nvSpPr>
        <p:spPr bwMode="auto">
          <a:xfrm>
            <a:off x="3733800" y="43735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</a:t>
            </a:r>
          </a:p>
        </p:txBody>
      </p:sp>
      <p:sp>
        <p:nvSpPr>
          <p:cNvPr id="76964" name="Oval 163"/>
          <p:cNvSpPr>
            <a:spLocks noChangeAspect="1" noChangeArrowheads="1"/>
          </p:cNvSpPr>
          <p:nvPr/>
        </p:nvSpPr>
        <p:spPr bwMode="auto">
          <a:xfrm>
            <a:off x="4038600" y="4373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965" name="Oval 164"/>
          <p:cNvSpPr>
            <a:spLocks noChangeAspect="1" noChangeArrowheads="1"/>
          </p:cNvSpPr>
          <p:nvPr/>
        </p:nvSpPr>
        <p:spPr bwMode="auto">
          <a:xfrm>
            <a:off x="4343400" y="4373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966" name="Oval 165"/>
          <p:cNvSpPr>
            <a:spLocks noChangeAspect="1" noChangeArrowheads="1"/>
          </p:cNvSpPr>
          <p:nvPr/>
        </p:nvSpPr>
        <p:spPr bwMode="auto">
          <a:xfrm>
            <a:off x="46482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967" name="Oval 166"/>
          <p:cNvSpPr>
            <a:spLocks noChangeAspect="1" noChangeArrowheads="1"/>
          </p:cNvSpPr>
          <p:nvPr/>
        </p:nvSpPr>
        <p:spPr bwMode="auto">
          <a:xfrm>
            <a:off x="49530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968" name="Oval 167"/>
          <p:cNvSpPr>
            <a:spLocks noChangeAspect="1" noChangeArrowheads="1"/>
          </p:cNvSpPr>
          <p:nvPr/>
        </p:nvSpPr>
        <p:spPr bwMode="auto">
          <a:xfrm>
            <a:off x="52578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969" name="Oval 168"/>
          <p:cNvSpPr>
            <a:spLocks noChangeAspect="1" noChangeArrowheads="1"/>
          </p:cNvSpPr>
          <p:nvPr/>
        </p:nvSpPr>
        <p:spPr bwMode="auto">
          <a:xfrm>
            <a:off x="55626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970" name="Oval 169"/>
          <p:cNvSpPr>
            <a:spLocks noChangeAspect="1" noChangeArrowheads="1"/>
          </p:cNvSpPr>
          <p:nvPr/>
        </p:nvSpPr>
        <p:spPr bwMode="auto">
          <a:xfrm>
            <a:off x="58674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971" name="Oval 170"/>
          <p:cNvSpPr>
            <a:spLocks noChangeAspect="1" noChangeArrowheads="1"/>
          </p:cNvSpPr>
          <p:nvPr/>
        </p:nvSpPr>
        <p:spPr bwMode="auto">
          <a:xfrm>
            <a:off x="61722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972" name="Oval 171"/>
          <p:cNvSpPr>
            <a:spLocks noChangeAspect="1" noChangeArrowheads="1"/>
          </p:cNvSpPr>
          <p:nvPr/>
        </p:nvSpPr>
        <p:spPr bwMode="auto">
          <a:xfrm>
            <a:off x="64770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973" name="Oval 172"/>
          <p:cNvSpPr>
            <a:spLocks noChangeAspect="1" noChangeArrowheads="1"/>
          </p:cNvSpPr>
          <p:nvPr/>
        </p:nvSpPr>
        <p:spPr bwMode="auto">
          <a:xfrm>
            <a:off x="67818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974" name="Oval 173"/>
          <p:cNvSpPr>
            <a:spLocks noChangeAspect="1" noChangeArrowheads="1"/>
          </p:cNvSpPr>
          <p:nvPr/>
        </p:nvSpPr>
        <p:spPr bwMode="auto">
          <a:xfrm>
            <a:off x="70866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975" name="Oval 174"/>
          <p:cNvSpPr>
            <a:spLocks noChangeAspect="1" noChangeArrowheads="1"/>
          </p:cNvSpPr>
          <p:nvPr/>
        </p:nvSpPr>
        <p:spPr bwMode="auto">
          <a:xfrm>
            <a:off x="73914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976" name="Oval 175"/>
          <p:cNvSpPr>
            <a:spLocks noChangeAspect="1" noChangeArrowheads="1"/>
          </p:cNvSpPr>
          <p:nvPr/>
        </p:nvSpPr>
        <p:spPr bwMode="auto">
          <a:xfrm>
            <a:off x="76962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977" name="Oval 176"/>
          <p:cNvSpPr>
            <a:spLocks noChangeAspect="1" noChangeArrowheads="1"/>
          </p:cNvSpPr>
          <p:nvPr/>
        </p:nvSpPr>
        <p:spPr bwMode="auto">
          <a:xfrm>
            <a:off x="80010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978" name="Oval 177"/>
          <p:cNvSpPr>
            <a:spLocks noChangeAspect="1" noChangeArrowheads="1"/>
          </p:cNvSpPr>
          <p:nvPr/>
        </p:nvSpPr>
        <p:spPr bwMode="auto">
          <a:xfrm>
            <a:off x="8305800" y="4373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979" name="Oval 178"/>
          <p:cNvSpPr>
            <a:spLocks noChangeAspect="1" noChangeArrowheads="1"/>
          </p:cNvSpPr>
          <p:nvPr/>
        </p:nvSpPr>
        <p:spPr bwMode="auto">
          <a:xfrm>
            <a:off x="3733800" y="46783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0</a:t>
            </a:r>
          </a:p>
        </p:txBody>
      </p:sp>
      <p:sp>
        <p:nvSpPr>
          <p:cNvPr id="76980" name="Oval 179"/>
          <p:cNvSpPr>
            <a:spLocks noChangeAspect="1" noChangeArrowheads="1"/>
          </p:cNvSpPr>
          <p:nvPr/>
        </p:nvSpPr>
        <p:spPr bwMode="auto">
          <a:xfrm>
            <a:off x="40386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981" name="Oval 180"/>
          <p:cNvSpPr>
            <a:spLocks noChangeAspect="1" noChangeArrowheads="1"/>
          </p:cNvSpPr>
          <p:nvPr/>
        </p:nvSpPr>
        <p:spPr bwMode="auto">
          <a:xfrm>
            <a:off x="43434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982" name="Oval 181"/>
          <p:cNvSpPr>
            <a:spLocks noChangeAspect="1" noChangeArrowheads="1"/>
          </p:cNvSpPr>
          <p:nvPr/>
        </p:nvSpPr>
        <p:spPr bwMode="auto">
          <a:xfrm>
            <a:off x="46482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983" name="Oval 182"/>
          <p:cNvSpPr>
            <a:spLocks noChangeAspect="1" noChangeArrowheads="1"/>
          </p:cNvSpPr>
          <p:nvPr/>
        </p:nvSpPr>
        <p:spPr bwMode="auto">
          <a:xfrm>
            <a:off x="49530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984" name="Oval 183"/>
          <p:cNvSpPr>
            <a:spLocks noChangeAspect="1" noChangeArrowheads="1"/>
          </p:cNvSpPr>
          <p:nvPr/>
        </p:nvSpPr>
        <p:spPr bwMode="auto">
          <a:xfrm>
            <a:off x="52578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985" name="Oval 184"/>
          <p:cNvSpPr>
            <a:spLocks noChangeAspect="1" noChangeArrowheads="1"/>
          </p:cNvSpPr>
          <p:nvPr/>
        </p:nvSpPr>
        <p:spPr bwMode="auto">
          <a:xfrm>
            <a:off x="55626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986" name="Oval 185"/>
          <p:cNvSpPr>
            <a:spLocks noChangeAspect="1" noChangeArrowheads="1"/>
          </p:cNvSpPr>
          <p:nvPr/>
        </p:nvSpPr>
        <p:spPr bwMode="auto">
          <a:xfrm>
            <a:off x="58674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987" name="Oval 186"/>
          <p:cNvSpPr>
            <a:spLocks noChangeAspect="1" noChangeArrowheads="1"/>
          </p:cNvSpPr>
          <p:nvPr/>
        </p:nvSpPr>
        <p:spPr bwMode="auto">
          <a:xfrm>
            <a:off x="61722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988" name="Oval 187"/>
          <p:cNvSpPr>
            <a:spLocks noChangeAspect="1" noChangeArrowheads="1"/>
          </p:cNvSpPr>
          <p:nvPr/>
        </p:nvSpPr>
        <p:spPr bwMode="auto">
          <a:xfrm>
            <a:off x="64770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989" name="Oval 188"/>
          <p:cNvSpPr>
            <a:spLocks noChangeAspect="1" noChangeArrowheads="1"/>
          </p:cNvSpPr>
          <p:nvPr/>
        </p:nvSpPr>
        <p:spPr bwMode="auto">
          <a:xfrm>
            <a:off x="67818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990" name="Oval 189"/>
          <p:cNvSpPr>
            <a:spLocks noChangeAspect="1" noChangeArrowheads="1"/>
          </p:cNvSpPr>
          <p:nvPr/>
        </p:nvSpPr>
        <p:spPr bwMode="auto">
          <a:xfrm>
            <a:off x="70866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991" name="Oval 190"/>
          <p:cNvSpPr>
            <a:spLocks noChangeAspect="1" noChangeArrowheads="1"/>
          </p:cNvSpPr>
          <p:nvPr/>
        </p:nvSpPr>
        <p:spPr bwMode="auto">
          <a:xfrm>
            <a:off x="73914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992" name="Oval 191"/>
          <p:cNvSpPr>
            <a:spLocks noChangeAspect="1" noChangeArrowheads="1"/>
          </p:cNvSpPr>
          <p:nvPr/>
        </p:nvSpPr>
        <p:spPr bwMode="auto">
          <a:xfrm>
            <a:off x="76962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993" name="Oval 192"/>
          <p:cNvSpPr>
            <a:spLocks noChangeAspect="1" noChangeArrowheads="1"/>
          </p:cNvSpPr>
          <p:nvPr/>
        </p:nvSpPr>
        <p:spPr bwMode="auto">
          <a:xfrm>
            <a:off x="80010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994" name="Oval 193"/>
          <p:cNvSpPr>
            <a:spLocks noChangeAspect="1" noChangeArrowheads="1"/>
          </p:cNvSpPr>
          <p:nvPr/>
        </p:nvSpPr>
        <p:spPr bwMode="auto">
          <a:xfrm>
            <a:off x="83058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6995" name="Oval 194"/>
          <p:cNvSpPr>
            <a:spLocks noChangeAspect="1" noChangeArrowheads="1"/>
          </p:cNvSpPr>
          <p:nvPr/>
        </p:nvSpPr>
        <p:spPr bwMode="auto">
          <a:xfrm>
            <a:off x="37338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400" b="1"/>
          </a:p>
        </p:txBody>
      </p:sp>
      <p:sp>
        <p:nvSpPr>
          <p:cNvPr id="76996" name="Oval 195"/>
          <p:cNvSpPr>
            <a:spLocks noChangeAspect="1" noChangeArrowheads="1"/>
          </p:cNvSpPr>
          <p:nvPr/>
        </p:nvSpPr>
        <p:spPr bwMode="auto">
          <a:xfrm>
            <a:off x="40386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0</a:t>
            </a:r>
          </a:p>
        </p:txBody>
      </p:sp>
      <p:sp>
        <p:nvSpPr>
          <p:cNvPr id="76997" name="Oval 196"/>
          <p:cNvSpPr>
            <a:spLocks noChangeAspect="1" noChangeArrowheads="1"/>
          </p:cNvSpPr>
          <p:nvPr/>
        </p:nvSpPr>
        <p:spPr bwMode="auto">
          <a:xfrm>
            <a:off x="43434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</a:t>
            </a:r>
          </a:p>
        </p:txBody>
      </p:sp>
      <p:sp>
        <p:nvSpPr>
          <p:cNvPr id="76998" name="Oval 197"/>
          <p:cNvSpPr>
            <a:spLocks noChangeAspect="1" noChangeArrowheads="1"/>
          </p:cNvSpPr>
          <p:nvPr/>
        </p:nvSpPr>
        <p:spPr bwMode="auto">
          <a:xfrm>
            <a:off x="46482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2</a:t>
            </a:r>
          </a:p>
        </p:txBody>
      </p:sp>
      <p:sp>
        <p:nvSpPr>
          <p:cNvPr id="76999" name="Oval 198"/>
          <p:cNvSpPr>
            <a:spLocks noChangeAspect="1" noChangeArrowheads="1"/>
          </p:cNvSpPr>
          <p:nvPr/>
        </p:nvSpPr>
        <p:spPr bwMode="auto">
          <a:xfrm>
            <a:off x="49530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3</a:t>
            </a:r>
          </a:p>
        </p:txBody>
      </p:sp>
      <p:sp>
        <p:nvSpPr>
          <p:cNvPr id="77000" name="Oval 199"/>
          <p:cNvSpPr>
            <a:spLocks noChangeAspect="1" noChangeArrowheads="1"/>
          </p:cNvSpPr>
          <p:nvPr/>
        </p:nvSpPr>
        <p:spPr bwMode="auto">
          <a:xfrm>
            <a:off x="52578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4</a:t>
            </a:r>
          </a:p>
        </p:txBody>
      </p:sp>
      <p:sp>
        <p:nvSpPr>
          <p:cNvPr id="77001" name="Oval 200"/>
          <p:cNvSpPr>
            <a:spLocks noChangeAspect="1" noChangeArrowheads="1"/>
          </p:cNvSpPr>
          <p:nvPr/>
        </p:nvSpPr>
        <p:spPr bwMode="auto">
          <a:xfrm>
            <a:off x="55626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5</a:t>
            </a:r>
          </a:p>
        </p:txBody>
      </p:sp>
      <p:sp>
        <p:nvSpPr>
          <p:cNvPr id="77002" name="Oval 201"/>
          <p:cNvSpPr>
            <a:spLocks noChangeAspect="1" noChangeArrowheads="1"/>
          </p:cNvSpPr>
          <p:nvPr/>
        </p:nvSpPr>
        <p:spPr bwMode="auto">
          <a:xfrm>
            <a:off x="58674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6</a:t>
            </a:r>
          </a:p>
        </p:txBody>
      </p:sp>
      <p:sp>
        <p:nvSpPr>
          <p:cNvPr id="77003" name="Oval 202"/>
          <p:cNvSpPr>
            <a:spLocks noChangeAspect="1" noChangeArrowheads="1"/>
          </p:cNvSpPr>
          <p:nvPr/>
        </p:nvSpPr>
        <p:spPr bwMode="auto">
          <a:xfrm>
            <a:off x="61722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7</a:t>
            </a:r>
          </a:p>
        </p:txBody>
      </p:sp>
      <p:sp>
        <p:nvSpPr>
          <p:cNvPr id="77004" name="Oval 203"/>
          <p:cNvSpPr>
            <a:spLocks noChangeAspect="1" noChangeArrowheads="1"/>
          </p:cNvSpPr>
          <p:nvPr/>
        </p:nvSpPr>
        <p:spPr bwMode="auto">
          <a:xfrm>
            <a:off x="64770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8</a:t>
            </a:r>
          </a:p>
        </p:txBody>
      </p:sp>
      <p:sp>
        <p:nvSpPr>
          <p:cNvPr id="77005" name="Oval 204"/>
          <p:cNvSpPr>
            <a:spLocks noChangeAspect="1" noChangeArrowheads="1"/>
          </p:cNvSpPr>
          <p:nvPr/>
        </p:nvSpPr>
        <p:spPr bwMode="auto">
          <a:xfrm>
            <a:off x="67818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9</a:t>
            </a:r>
          </a:p>
        </p:txBody>
      </p:sp>
      <p:sp>
        <p:nvSpPr>
          <p:cNvPr id="77006" name="Oval 205"/>
          <p:cNvSpPr>
            <a:spLocks noChangeAspect="1" noChangeArrowheads="1"/>
          </p:cNvSpPr>
          <p:nvPr/>
        </p:nvSpPr>
        <p:spPr bwMode="auto">
          <a:xfrm>
            <a:off x="70866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10</a:t>
            </a:r>
          </a:p>
        </p:txBody>
      </p:sp>
      <p:sp>
        <p:nvSpPr>
          <p:cNvPr id="77007" name="Oval 206"/>
          <p:cNvSpPr>
            <a:spLocks noChangeAspect="1" noChangeArrowheads="1"/>
          </p:cNvSpPr>
          <p:nvPr/>
        </p:nvSpPr>
        <p:spPr bwMode="auto">
          <a:xfrm>
            <a:off x="73914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11</a:t>
            </a:r>
          </a:p>
        </p:txBody>
      </p:sp>
      <p:sp>
        <p:nvSpPr>
          <p:cNvPr id="77008" name="Oval 207"/>
          <p:cNvSpPr>
            <a:spLocks noChangeAspect="1" noChangeArrowheads="1"/>
          </p:cNvSpPr>
          <p:nvPr/>
        </p:nvSpPr>
        <p:spPr bwMode="auto">
          <a:xfrm>
            <a:off x="76962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12</a:t>
            </a:r>
          </a:p>
        </p:txBody>
      </p:sp>
      <p:sp>
        <p:nvSpPr>
          <p:cNvPr id="77009" name="Oval 208"/>
          <p:cNvSpPr>
            <a:spLocks noChangeAspect="1" noChangeArrowheads="1"/>
          </p:cNvSpPr>
          <p:nvPr/>
        </p:nvSpPr>
        <p:spPr bwMode="auto">
          <a:xfrm>
            <a:off x="80010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13</a:t>
            </a:r>
          </a:p>
        </p:txBody>
      </p:sp>
      <p:sp>
        <p:nvSpPr>
          <p:cNvPr id="77010" name="Oval 209"/>
          <p:cNvSpPr>
            <a:spLocks noChangeAspect="1" noChangeArrowheads="1"/>
          </p:cNvSpPr>
          <p:nvPr/>
        </p:nvSpPr>
        <p:spPr bwMode="auto">
          <a:xfrm>
            <a:off x="83058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14</a:t>
            </a:r>
          </a:p>
        </p:txBody>
      </p:sp>
      <p:graphicFrame>
        <p:nvGraphicFramePr>
          <p:cNvPr id="63698" name="Group 210"/>
          <p:cNvGraphicFramePr>
            <a:graphicFrameLocks noGrp="1"/>
          </p:cNvGraphicFramePr>
          <p:nvPr/>
        </p:nvGraphicFramePr>
        <p:xfrm>
          <a:off x="9067800" y="2362200"/>
          <a:ext cx="457200" cy="1828800"/>
        </p:xfrm>
        <a:graphic>
          <a:graphicData uri="http://schemas.openxmlformats.org/drawingml/2006/table">
            <a:tbl>
              <a:tblPr/>
              <a:tblGrid>
                <a:gridCol w="457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4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77026" name="Text Box 228"/>
          <p:cNvSpPr txBox="1">
            <a:spLocks noChangeArrowheads="1"/>
          </p:cNvSpPr>
          <p:nvPr/>
        </p:nvSpPr>
        <p:spPr bwMode="auto">
          <a:xfrm>
            <a:off x="1866900" y="228600"/>
            <a:ext cx="8458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 b="1">
                <a:solidFill>
                  <a:schemeClr val="accent2"/>
                </a:solidFill>
              </a:rPr>
              <a:t>Span Flood-Fill</a:t>
            </a:r>
            <a:r>
              <a:rPr lang="en-US" altLang="en-US" b="1">
                <a:solidFill>
                  <a:schemeClr val="accent2"/>
                </a:solidFill>
              </a:rPr>
              <a:t> Algorithm (</a:t>
            </a:r>
            <a:r>
              <a:rPr lang="en-US" altLang="en-US" b="1">
                <a:solidFill>
                  <a:srgbClr val="FF0000"/>
                </a:solidFill>
              </a:rPr>
              <a:t>example</a:t>
            </a:r>
            <a:r>
              <a:rPr lang="en-US" altLang="en-US" b="1">
                <a:solidFill>
                  <a:schemeClr val="accent2"/>
                </a:solidFill>
              </a:rPr>
              <a:t>)</a:t>
            </a:r>
            <a:endParaRPr lang="en-US" altLang="en-US" sz="2800"/>
          </a:p>
        </p:txBody>
      </p:sp>
    </p:spTree>
    <p:extLst>
      <p:ext uri="{BB962C8B-B14F-4D97-AF65-F5344CB8AC3E}">
        <p14:creationId xmlns:p14="http://schemas.microsoft.com/office/powerpoint/2010/main" val="2421192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8745D8F-60A2-4E96-9B30-5775699834E0}" type="slidenum">
              <a:rPr lang="en-US" altLang="en-US" sz="1400"/>
              <a:pPr>
                <a:spcBef>
                  <a:spcPct val="0"/>
                </a:spcBef>
                <a:buFontTx/>
                <a:buNone/>
              </a:pPr>
              <a:t>35</a:t>
            </a:fld>
            <a:endParaRPr lang="en-US" altLang="en-US" sz="1400"/>
          </a:p>
        </p:txBody>
      </p:sp>
      <p:sp>
        <p:nvSpPr>
          <p:cNvPr id="77827" name="Oval 2"/>
          <p:cNvSpPr>
            <a:spLocks noChangeAspect="1" noChangeArrowheads="1"/>
          </p:cNvSpPr>
          <p:nvPr/>
        </p:nvSpPr>
        <p:spPr bwMode="auto">
          <a:xfrm>
            <a:off x="3703639" y="1325564"/>
            <a:ext cx="274637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11</a:t>
            </a:r>
          </a:p>
        </p:txBody>
      </p:sp>
      <p:sp>
        <p:nvSpPr>
          <p:cNvPr id="77828" name="Oval 3"/>
          <p:cNvSpPr>
            <a:spLocks noChangeAspect="1" noChangeArrowheads="1"/>
          </p:cNvSpPr>
          <p:nvPr/>
        </p:nvSpPr>
        <p:spPr bwMode="auto">
          <a:xfrm>
            <a:off x="40084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829" name="Oval 4"/>
          <p:cNvSpPr>
            <a:spLocks noChangeAspect="1" noChangeArrowheads="1"/>
          </p:cNvSpPr>
          <p:nvPr/>
        </p:nvSpPr>
        <p:spPr bwMode="auto">
          <a:xfrm>
            <a:off x="43132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830" name="Oval 5"/>
          <p:cNvSpPr>
            <a:spLocks noChangeAspect="1" noChangeArrowheads="1"/>
          </p:cNvSpPr>
          <p:nvPr/>
        </p:nvSpPr>
        <p:spPr bwMode="auto">
          <a:xfrm>
            <a:off x="46180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831" name="Oval 6"/>
          <p:cNvSpPr>
            <a:spLocks noChangeAspect="1" noChangeArrowheads="1"/>
          </p:cNvSpPr>
          <p:nvPr/>
        </p:nvSpPr>
        <p:spPr bwMode="auto">
          <a:xfrm>
            <a:off x="49228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832" name="Oval 7"/>
          <p:cNvSpPr>
            <a:spLocks noChangeAspect="1" noChangeArrowheads="1"/>
          </p:cNvSpPr>
          <p:nvPr/>
        </p:nvSpPr>
        <p:spPr bwMode="auto">
          <a:xfrm>
            <a:off x="52276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833" name="Oval 8"/>
          <p:cNvSpPr>
            <a:spLocks noChangeAspect="1" noChangeArrowheads="1"/>
          </p:cNvSpPr>
          <p:nvPr/>
        </p:nvSpPr>
        <p:spPr bwMode="auto">
          <a:xfrm>
            <a:off x="55324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834" name="Oval 9"/>
          <p:cNvSpPr>
            <a:spLocks noChangeAspect="1" noChangeArrowheads="1"/>
          </p:cNvSpPr>
          <p:nvPr/>
        </p:nvSpPr>
        <p:spPr bwMode="auto">
          <a:xfrm>
            <a:off x="58372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835" name="Oval 10"/>
          <p:cNvSpPr>
            <a:spLocks noChangeAspect="1" noChangeArrowheads="1"/>
          </p:cNvSpPr>
          <p:nvPr/>
        </p:nvSpPr>
        <p:spPr bwMode="auto">
          <a:xfrm>
            <a:off x="61420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836" name="Oval 11"/>
          <p:cNvSpPr>
            <a:spLocks noChangeAspect="1" noChangeArrowheads="1"/>
          </p:cNvSpPr>
          <p:nvPr/>
        </p:nvSpPr>
        <p:spPr bwMode="auto">
          <a:xfrm>
            <a:off x="64468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837" name="Oval 12"/>
          <p:cNvSpPr>
            <a:spLocks noChangeAspect="1" noChangeArrowheads="1"/>
          </p:cNvSpPr>
          <p:nvPr/>
        </p:nvSpPr>
        <p:spPr bwMode="auto">
          <a:xfrm>
            <a:off x="67516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838" name="Oval 13"/>
          <p:cNvSpPr>
            <a:spLocks noChangeAspect="1" noChangeArrowheads="1"/>
          </p:cNvSpPr>
          <p:nvPr/>
        </p:nvSpPr>
        <p:spPr bwMode="auto">
          <a:xfrm>
            <a:off x="70564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839" name="Oval 14"/>
          <p:cNvSpPr>
            <a:spLocks noChangeAspect="1" noChangeArrowheads="1"/>
          </p:cNvSpPr>
          <p:nvPr/>
        </p:nvSpPr>
        <p:spPr bwMode="auto">
          <a:xfrm>
            <a:off x="73612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840" name="Oval 15"/>
          <p:cNvSpPr>
            <a:spLocks noChangeAspect="1" noChangeArrowheads="1"/>
          </p:cNvSpPr>
          <p:nvPr/>
        </p:nvSpPr>
        <p:spPr bwMode="auto">
          <a:xfrm>
            <a:off x="76660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841" name="Oval 16"/>
          <p:cNvSpPr>
            <a:spLocks noChangeAspect="1" noChangeArrowheads="1"/>
          </p:cNvSpPr>
          <p:nvPr/>
        </p:nvSpPr>
        <p:spPr bwMode="auto">
          <a:xfrm>
            <a:off x="79708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842" name="Oval 17"/>
          <p:cNvSpPr>
            <a:spLocks noChangeAspect="1" noChangeArrowheads="1"/>
          </p:cNvSpPr>
          <p:nvPr/>
        </p:nvSpPr>
        <p:spPr bwMode="auto">
          <a:xfrm>
            <a:off x="82756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843" name="Oval 18"/>
          <p:cNvSpPr>
            <a:spLocks noChangeAspect="1" noChangeArrowheads="1"/>
          </p:cNvSpPr>
          <p:nvPr/>
        </p:nvSpPr>
        <p:spPr bwMode="auto">
          <a:xfrm>
            <a:off x="3703639" y="1630364"/>
            <a:ext cx="274637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10</a:t>
            </a:r>
          </a:p>
        </p:txBody>
      </p:sp>
      <p:sp>
        <p:nvSpPr>
          <p:cNvPr id="77844" name="Oval 19"/>
          <p:cNvSpPr>
            <a:spLocks noChangeAspect="1" noChangeArrowheads="1"/>
          </p:cNvSpPr>
          <p:nvPr/>
        </p:nvSpPr>
        <p:spPr bwMode="auto">
          <a:xfrm>
            <a:off x="40084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845" name="Oval 20"/>
          <p:cNvSpPr>
            <a:spLocks noChangeAspect="1" noChangeArrowheads="1"/>
          </p:cNvSpPr>
          <p:nvPr/>
        </p:nvSpPr>
        <p:spPr bwMode="auto">
          <a:xfrm>
            <a:off x="43132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846" name="Oval 21"/>
          <p:cNvSpPr>
            <a:spLocks noChangeAspect="1" noChangeArrowheads="1"/>
          </p:cNvSpPr>
          <p:nvPr/>
        </p:nvSpPr>
        <p:spPr bwMode="auto">
          <a:xfrm>
            <a:off x="46180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847" name="Oval 22"/>
          <p:cNvSpPr>
            <a:spLocks noChangeAspect="1" noChangeArrowheads="1"/>
          </p:cNvSpPr>
          <p:nvPr/>
        </p:nvSpPr>
        <p:spPr bwMode="auto">
          <a:xfrm>
            <a:off x="49228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848" name="Oval 23"/>
          <p:cNvSpPr>
            <a:spLocks noChangeAspect="1" noChangeArrowheads="1"/>
          </p:cNvSpPr>
          <p:nvPr/>
        </p:nvSpPr>
        <p:spPr bwMode="auto">
          <a:xfrm>
            <a:off x="52276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849" name="Oval 24"/>
          <p:cNvSpPr>
            <a:spLocks noChangeAspect="1" noChangeArrowheads="1"/>
          </p:cNvSpPr>
          <p:nvPr/>
        </p:nvSpPr>
        <p:spPr bwMode="auto">
          <a:xfrm>
            <a:off x="55324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850" name="Oval 25"/>
          <p:cNvSpPr>
            <a:spLocks noChangeAspect="1" noChangeArrowheads="1"/>
          </p:cNvSpPr>
          <p:nvPr/>
        </p:nvSpPr>
        <p:spPr bwMode="auto">
          <a:xfrm>
            <a:off x="58372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851" name="Oval 26"/>
          <p:cNvSpPr>
            <a:spLocks noChangeAspect="1" noChangeArrowheads="1"/>
          </p:cNvSpPr>
          <p:nvPr/>
        </p:nvSpPr>
        <p:spPr bwMode="auto">
          <a:xfrm>
            <a:off x="61420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852" name="Oval 27"/>
          <p:cNvSpPr>
            <a:spLocks noChangeAspect="1" noChangeArrowheads="1"/>
          </p:cNvSpPr>
          <p:nvPr/>
        </p:nvSpPr>
        <p:spPr bwMode="auto">
          <a:xfrm>
            <a:off x="64468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853" name="Oval 28"/>
          <p:cNvSpPr>
            <a:spLocks noChangeAspect="1" noChangeArrowheads="1"/>
          </p:cNvSpPr>
          <p:nvPr/>
        </p:nvSpPr>
        <p:spPr bwMode="auto">
          <a:xfrm>
            <a:off x="67516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854" name="Oval 29"/>
          <p:cNvSpPr>
            <a:spLocks noChangeAspect="1" noChangeArrowheads="1"/>
          </p:cNvSpPr>
          <p:nvPr/>
        </p:nvSpPr>
        <p:spPr bwMode="auto">
          <a:xfrm>
            <a:off x="70564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855" name="Oval 30"/>
          <p:cNvSpPr>
            <a:spLocks noChangeAspect="1" noChangeArrowheads="1"/>
          </p:cNvSpPr>
          <p:nvPr/>
        </p:nvSpPr>
        <p:spPr bwMode="auto">
          <a:xfrm>
            <a:off x="73612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856" name="Oval 31"/>
          <p:cNvSpPr>
            <a:spLocks noChangeAspect="1" noChangeArrowheads="1"/>
          </p:cNvSpPr>
          <p:nvPr/>
        </p:nvSpPr>
        <p:spPr bwMode="auto">
          <a:xfrm>
            <a:off x="76660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857" name="Oval 32"/>
          <p:cNvSpPr>
            <a:spLocks noChangeAspect="1" noChangeArrowheads="1"/>
          </p:cNvSpPr>
          <p:nvPr/>
        </p:nvSpPr>
        <p:spPr bwMode="auto">
          <a:xfrm>
            <a:off x="79708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858" name="Oval 33"/>
          <p:cNvSpPr>
            <a:spLocks noChangeAspect="1" noChangeArrowheads="1"/>
          </p:cNvSpPr>
          <p:nvPr/>
        </p:nvSpPr>
        <p:spPr bwMode="auto">
          <a:xfrm>
            <a:off x="82756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859" name="Oval 34"/>
          <p:cNvSpPr>
            <a:spLocks noChangeAspect="1" noChangeArrowheads="1"/>
          </p:cNvSpPr>
          <p:nvPr/>
        </p:nvSpPr>
        <p:spPr bwMode="auto">
          <a:xfrm>
            <a:off x="3703639" y="1935164"/>
            <a:ext cx="274637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9</a:t>
            </a:r>
          </a:p>
        </p:txBody>
      </p:sp>
      <p:sp>
        <p:nvSpPr>
          <p:cNvPr id="77860" name="Oval 35"/>
          <p:cNvSpPr>
            <a:spLocks noChangeAspect="1" noChangeArrowheads="1"/>
          </p:cNvSpPr>
          <p:nvPr/>
        </p:nvSpPr>
        <p:spPr bwMode="auto">
          <a:xfrm>
            <a:off x="40084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861" name="Oval 36"/>
          <p:cNvSpPr>
            <a:spLocks noChangeAspect="1" noChangeArrowheads="1"/>
          </p:cNvSpPr>
          <p:nvPr/>
        </p:nvSpPr>
        <p:spPr bwMode="auto">
          <a:xfrm>
            <a:off x="43132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862" name="Oval 37"/>
          <p:cNvSpPr>
            <a:spLocks noChangeAspect="1" noChangeArrowheads="1"/>
          </p:cNvSpPr>
          <p:nvPr/>
        </p:nvSpPr>
        <p:spPr bwMode="auto">
          <a:xfrm>
            <a:off x="4618039" y="19351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863" name="Oval 38"/>
          <p:cNvSpPr>
            <a:spLocks noChangeAspect="1" noChangeArrowheads="1"/>
          </p:cNvSpPr>
          <p:nvPr/>
        </p:nvSpPr>
        <p:spPr bwMode="auto">
          <a:xfrm>
            <a:off x="4922839" y="19351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8</a:t>
            </a:r>
          </a:p>
        </p:txBody>
      </p:sp>
      <p:sp>
        <p:nvSpPr>
          <p:cNvPr id="77864" name="Oval 39"/>
          <p:cNvSpPr>
            <a:spLocks noChangeAspect="1" noChangeArrowheads="1"/>
          </p:cNvSpPr>
          <p:nvPr/>
        </p:nvSpPr>
        <p:spPr bwMode="auto">
          <a:xfrm>
            <a:off x="5227639" y="19351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865" name="Oval 40"/>
          <p:cNvSpPr>
            <a:spLocks noChangeAspect="1" noChangeArrowheads="1"/>
          </p:cNvSpPr>
          <p:nvPr/>
        </p:nvSpPr>
        <p:spPr bwMode="auto">
          <a:xfrm>
            <a:off x="5532439" y="19351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866" name="Oval 41"/>
          <p:cNvSpPr>
            <a:spLocks noChangeAspect="1" noChangeArrowheads="1"/>
          </p:cNvSpPr>
          <p:nvPr/>
        </p:nvSpPr>
        <p:spPr bwMode="auto">
          <a:xfrm>
            <a:off x="58372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867" name="Oval 42"/>
          <p:cNvSpPr>
            <a:spLocks noChangeAspect="1" noChangeArrowheads="1"/>
          </p:cNvSpPr>
          <p:nvPr/>
        </p:nvSpPr>
        <p:spPr bwMode="auto">
          <a:xfrm>
            <a:off x="61420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868" name="Oval 43"/>
          <p:cNvSpPr>
            <a:spLocks noChangeAspect="1" noChangeArrowheads="1"/>
          </p:cNvSpPr>
          <p:nvPr/>
        </p:nvSpPr>
        <p:spPr bwMode="auto">
          <a:xfrm>
            <a:off x="64468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869" name="Oval 44"/>
          <p:cNvSpPr>
            <a:spLocks noChangeAspect="1" noChangeArrowheads="1"/>
          </p:cNvSpPr>
          <p:nvPr/>
        </p:nvSpPr>
        <p:spPr bwMode="auto">
          <a:xfrm>
            <a:off x="67516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870" name="Oval 45"/>
          <p:cNvSpPr>
            <a:spLocks noChangeAspect="1" noChangeArrowheads="1"/>
          </p:cNvSpPr>
          <p:nvPr/>
        </p:nvSpPr>
        <p:spPr bwMode="auto">
          <a:xfrm>
            <a:off x="7056439" y="19351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871" name="Oval 46"/>
          <p:cNvSpPr>
            <a:spLocks noChangeAspect="1" noChangeArrowheads="1"/>
          </p:cNvSpPr>
          <p:nvPr/>
        </p:nvSpPr>
        <p:spPr bwMode="auto">
          <a:xfrm>
            <a:off x="7361239" y="19351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7</a:t>
            </a:r>
          </a:p>
        </p:txBody>
      </p:sp>
      <p:sp>
        <p:nvSpPr>
          <p:cNvPr id="77872" name="Oval 47"/>
          <p:cNvSpPr>
            <a:spLocks noChangeAspect="1" noChangeArrowheads="1"/>
          </p:cNvSpPr>
          <p:nvPr/>
        </p:nvSpPr>
        <p:spPr bwMode="auto">
          <a:xfrm>
            <a:off x="7666039" y="19351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873" name="Oval 48"/>
          <p:cNvSpPr>
            <a:spLocks noChangeAspect="1" noChangeArrowheads="1"/>
          </p:cNvSpPr>
          <p:nvPr/>
        </p:nvSpPr>
        <p:spPr bwMode="auto">
          <a:xfrm>
            <a:off x="7970839" y="19351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874" name="Oval 49"/>
          <p:cNvSpPr>
            <a:spLocks noChangeAspect="1" noChangeArrowheads="1"/>
          </p:cNvSpPr>
          <p:nvPr/>
        </p:nvSpPr>
        <p:spPr bwMode="auto">
          <a:xfrm>
            <a:off x="82756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875" name="Oval 50"/>
          <p:cNvSpPr>
            <a:spLocks noChangeAspect="1" noChangeArrowheads="1"/>
          </p:cNvSpPr>
          <p:nvPr/>
        </p:nvSpPr>
        <p:spPr bwMode="auto">
          <a:xfrm>
            <a:off x="3703639" y="2239964"/>
            <a:ext cx="274637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8</a:t>
            </a:r>
          </a:p>
        </p:txBody>
      </p:sp>
      <p:sp>
        <p:nvSpPr>
          <p:cNvPr id="77876" name="Oval 51"/>
          <p:cNvSpPr>
            <a:spLocks noChangeAspect="1" noChangeArrowheads="1"/>
          </p:cNvSpPr>
          <p:nvPr/>
        </p:nvSpPr>
        <p:spPr bwMode="auto">
          <a:xfrm>
            <a:off x="4008439" y="22399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877" name="Oval 52"/>
          <p:cNvSpPr>
            <a:spLocks noChangeAspect="1" noChangeArrowheads="1"/>
          </p:cNvSpPr>
          <p:nvPr/>
        </p:nvSpPr>
        <p:spPr bwMode="auto">
          <a:xfrm>
            <a:off x="4313239" y="22399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878" name="Oval 53"/>
          <p:cNvSpPr>
            <a:spLocks noChangeAspect="1" noChangeArrowheads="1"/>
          </p:cNvSpPr>
          <p:nvPr/>
        </p:nvSpPr>
        <p:spPr bwMode="auto">
          <a:xfrm>
            <a:off x="46180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879" name="Oval 54"/>
          <p:cNvSpPr>
            <a:spLocks noChangeAspect="1" noChangeArrowheads="1"/>
          </p:cNvSpPr>
          <p:nvPr/>
        </p:nvSpPr>
        <p:spPr bwMode="auto">
          <a:xfrm>
            <a:off x="4922839" y="22399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5</a:t>
            </a:r>
          </a:p>
        </p:txBody>
      </p:sp>
      <p:sp>
        <p:nvSpPr>
          <p:cNvPr id="77880" name="Oval 55"/>
          <p:cNvSpPr>
            <a:spLocks noChangeAspect="1" noChangeArrowheads="1"/>
          </p:cNvSpPr>
          <p:nvPr/>
        </p:nvSpPr>
        <p:spPr bwMode="auto">
          <a:xfrm>
            <a:off x="5227639" y="22399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881" name="Oval 56"/>
          <p:cNvSpPr>
            <a:spLocks noChangeAspect="1" noChangeArrowheads="1"/>
          </p:cNvSpPr>
          <p:nvPr/>
        </p:nvSpPr>
        <p:spPr bwMode="auto">
          <a:xfrm>
            <a:off x="55324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882" name="Oval 57"/>
          <p:cNvSpPr>
            <a:spLocks noChangeAspect="1" noChangeArrowheads="1"/>
          </p:cNvSpPr>
          <p:nvPr/>
        </p:nvSpPr>
        <p:spPr bwMode="auto">
          <a:xfrm>
            <a:off x="58372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883" name="Oval 58"/>
          <p:cNvSpPr>
            <a:spLocks noChangeAspect="1" noChangeArrowheads="1"/>
          </p:cNvSpPr>
          <p:nvPr/>
        </p:nvSpPr>
        <p:spPr bwMode="auto">
          <a:xfrm>
            <a:off x="61420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884" name="Oval 59"/>
          <p:cNvSpPr>
            <a:spLocks noChangeAspect="1" noChangeArrowheads="1"/>
          </p:cNvSpPr>
          <p:nvPr/>
        </p:nvSpPr>
        <p:spPr bwMode="auto">
          <a:xfrm>
            <a:off x="64468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885" name="Oval 60"/>
          <p:cNvSpPr>
            <a:spLocks noChangeAspect="1" noChangeArrowheads="1"/>
          </p:cNvSpPr>
          <p:nvPr/>
        </p:nvSpPr>
        <p:spPr bwMode="auto">
          <a:xfrm>
            <a:off x="67516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886" name="Oval 61"/>
          <p:cNvSpPr>
            <a:spLocks noChangeAspect="1" noChangeArrowheads="1"/>
          </p:cNvSpPr>
          <p:nvPr/>
        </p:nvSpPr>
        <p:spPr bwMode="auto">
          <a:xfrm>
            <a:off x="7056439" y="22399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6</a:t>
            </a:r>
          </a:p>
        </p:txBody>
      </p:sp>
      <p:sp>
        <p:nvSpPr>
          <p:cNvPr id="77887" name="Oval 62"/>
          <p:cNvSpPr>
            <a:spLocks noChangeAspect="1" noChangeArrowheads="1"/>
          </p:cNvSpPr>
          <p:nvPr/>
        </p:nvSpPr>
        <p:spPr bwMode="auto">
          <a:xfrm>
            <a:off x="7361239" y="22399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888" name="Oval 63"/>
          <p:cNvSpPr>
            <a:spLocks noChangeAspect="1" noChangeArrowheads="1"/>
          </p:cNvSpPr>
          <p:nvPr/>
        </p:nvSpPr>
        <p:spPr bwMode="auto">
          <a:xfrm>
            <a:off x="7666039" y="22399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889" name="Oval 64"/>
          <p:cNvSpPr>
            <a:spLocks noChangeAspect="1" noChangeArrowheads="1"/>
          </p:cNvSpPr>
          <p:nvPr/>
        </p:nvSpPr>
        <p:spPr bwMode="auto">
          <a:xfrm>
            <a:off x="79708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890" name="Oval 65"/>
          <p:cNvSpPr>
            <a:spLocks noChangeAspect="1" noChangeArrowheads="1"/>
          </p:cNvSpPr>
          <p:nvPr/>
        </p:nvSpPr>
        <p:spPr bwMode="auto">
          <a:xfrm>
            <a:off x="8275639" y="22399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891" name="Oval 66"/>
          <p:cNvSpPr>
            <a:spLocks noChangeAspect="1" noChangeArrowheads="1"/>
          </p:cNvSpPr>
          <p:nvPr/>
        </p:nvSpPr>
        <p:spPr bwMode="auto">
          <a:xfrm>
            <a:off x="3703639" y="2544764"/>
            <a:ext cx="274637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7</a:t>
            </a:r>
          </a:p>
        </p:txBody>
      </p:sp>
      <p:sp>
        <p:nvSpPr>
          <p:cNvPr id="77892" name="Oval 67"/>
          <p:cNvSpPr>
            <a:spLocks noChangeAspect="1" noChangeArrowheads="1"/>
          </p:cNvSpPr>
          <p:nvPr/>
        </p:nvSpPr>
        <p:spPr bwMode="auto">
          <a:xfrm>
            <a:off x="4008439" y="25447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893" name="Oval 68"/>
          <p:cNvSpPr>
            <a:spLocks noChangeAspect="1" noChangeArrowheads="1"/>
          </p:cNvSpPr>
          <p:nvPr/>
        </p:nvSpPr>
        <p:spPr bwMode="auto">
          <a:xfrm>
            <a:off x="4313239" y="25447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894" name="Oval 69"/>
          <p:cNvSpPr>
            <a:spLocks noChangeAspect="1" noChangeArrowheads="1"/>
          </p:cNvSpPr>
          <p:nvPr/>
        </p:nvSpPr>
        <p:spPr bwMode="auto">
          <a:xfrm>
            <a:off x="4618039" y="25447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895" name="Oval 70"/>
          <p:cNvSpPr>
            <a:spLocks noChangeAspect="1" noChangeArrowheads="1"/>
          </p:cNvSpPr>
          <p:nvPr/>
        </p:nvSpPr>
        <p:spPr bwMode="auto">
          <a:xfrm>
            <a:off x="49228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3</a:t>
            </a:r>
          </a:p>
        </p:txBody>
      </p:sp>
      <p:sp>
        <p:nvSpPr>
          <p:cNvPr id="77896" name="Oval 71"/>
          <p:cNvSpPr>
            <a:spLocks noChangeAspect="1" noChangeArrowheads="1"/>
          </p:cNvSpPr>
          <p:nvPr/>
        </p:nvSpPr>
        <p:spPr bwMode="auto">
          <a:xfrm>
            <a:off x="52276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897" name="Oval 72"/>
          <p:cNvSpPr>
            <a:spLocks noChangeAspect="1" noChangeArrowheads="1"/>
          </p:cNvSpPr>
          <p:nvPr/>
        </p:nvSpPr>
        <p:spPr bwMode="auto">
          <a:xfrm>
            <a:off x="55324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898" name="Oval 73"/>
          <p:cNvSpPr>
            <a:spLocks noChangeAspect="1" noChangeArrowheads="1"/>
          </p:cNvSpPr>
          <p:nvPr/>
        </p:nvSpPr>
        <p:spPr bwMode="auto">
          <a:xfrm>
            <a:off x="58372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899" name="Oval 74"/>
          <p:cNvSpPr>
            <a:spLocks noChangeAspect="1" noChangeArrowheads="1"/>
          </p:cNvSpPr>
          <p:nvPr/>
        </p:nvSpPr>
        <p:spPr bwMode="auto">
          <a:xfrm>
            <a:off x="61420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900" name="Oval 75"/>
          <p:cNvSpPr>
            <a:spLocks noChangeAspect="1" noChangeArrowheads="1"/>
          </p:cNvSpPr>
          <p:nvPr/>
        </p:nvSpPr>
        <p:spPr bwMode="auto">
          <a:xfrm>
            <a:off x="64468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901" name="Oval 76"/>
          <p:cNvSpPr>
            <a:spLocks noChangeAspect="1" noChangeArrowheads="1"/>
          </p:cNvSpPr>
          <p:nvPr/>
        </p:nvSpPr>
        <p:spPr bwMode="auto">
          <a:xfrm>
            <a:off x="67516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902" name="Oval 77"/>
          <p:cNvSpPr>
            <a:spLocks noChangeAspect="1" noChangeArrowheads="1"/>
          </p:cNvSpPr>
          <p:nvPr/>
        </p:nvSpPr>
        <p:spPr bwMode="auto">
          <a:xfrm>
            <a:off x="70564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903" name="Oval 78"/>
          <p:cNvSpPr>
            <a:spLocks noChangeAspect="1" noChangeArrowheads="1"/>
          </p:cNvSpPr>
          <p:nvPr/>
        </p:nvSpPr>
        <p:spPr bwMode="auto">
          <a:xfrm>
            <a:off x="73612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904" name="Oval 79"/>
          <p:cNvSpPr>
            <a:spLocks noChangeAspect="1" noChangeArrowheads="1"/>
          </p:cNvSpPr>
          <p:nvPr/>
        </p:nvSpPr>
        <p:spPr bwMode="auto">
          <a:xfrm>
            <a:off x="76660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905" name="Oval 80"/>
          <p:cNvSpPr>
            <a:spLocks noChangeAspect="1" noChangeArrowheads="1"/>
          </p:cNvSpPr>
          <p:nvPr/>
        </p:nvSpPr>
        <p:spPr bwMode="auto">
          <a:xfrm>
            <a:off x="7970839" y="25447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906" name="Oval 81"/>
          <p:cNvSpPr>
            <a:spLocks noChangeAspect="1" noChangeArrowheads="1"/>
          </p:cNvSpPr>
          <p:nvPr/>
        </p:nvSpPr>
        <p:spPr bwMode="auto">
          <a:xfrm>
            <a:off x="8275639" y="25447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907" name="Oval 82"/>
          <p:cNvSpPr>
            <a:spLocks noChangeAspect="1" noChangeArrowheads="1"/>
          </p:cNvSpPr>
          <p:nvPr/>
        </p:nvSpPr>
        <p:spPr bwMode="auto">
          <a:xfrm>
            <a:off x="3733800" y="28495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6</a:t>
            </a:r>
          </a:p>
        </p:txBody>
      </p:sp>
      <p:sp>
        <p:nvSpPr>
          <p:cNvPr id="77908" name="Oval 83"/>
          <p:cNvSpPr>
            <a:spLocks noChangeAspect="1" noChangeArrowheads="1"/>
          </p:cNvSpPr>
          <p:nvPr/>
        </p:nvSpPr>
        <p:spPr bwMode="auto">
          <a:xfrm>
            <a:off x="4038600" y="2849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909" name="Oval 84"/>
          <p:cNvSpPr>
            <a:spLocks noChangeAspect="1" noChangeArrowheads="1"/>
          </p:cNvSpPr>
          <p:nvPr/>
        </p:nvSpPr>
        <p:spPr bwMode="auto">
          <a:xfrm>
            <a:off x="4343400" y="2849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910" name="Oval 85"/>
          <p:cNvSpPr>
            <a:spLocks noChangeAspect="1" noChangeArrowheads="1"/>
          </p:cNvSpPr>
          <p:nvPr/>
        </p:nvSpPr>
        <p:spPr bwMode="auto">
          <a:xfrm>
            <a:off x="4648200" y="2849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911" name="Oval 86"/>
          <p:cNvSpPr>
            <a:spLocks noChangeAspect="1" noChangeArrowheads="1"/>
          </p:cNvSpPr>
          <p:nvPr/>
        </p:nvSpPr>
        <p:spPr bwMode="auto">
          <a:xfrm>
            <a:off x="4953000" y="28495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4</a:t>
            </a:r>
          </a:p>
        </p:txBody>
      </p:sp>
      <p:sp>
        <p:nvSpPr>
          <p:cNvPr id="77912" name="Oval 87"/>
          <p:cNvSpPr>
            <a:spLocks noChangeAspect="1" noChangeArrowheads="1"/>
          </p:cNvSpPr>
          <p:nvPr/>
        </p:nvSpPr>
        <p:spPr bwMode="auto">
          <a:xfrm>
            <a:off x="5257800" y="28495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913" name="Oval 88"/>
          <p:cNvSpPr>
            <a:spLocks noChangeAspect="1" noChangeArrowheads="1"/>
          </p:cNvSpPr>
          <p:nvPr/>
        </p:nvSpPr>
        <p:spPr bwMode="auto">
          <a:xfrm>
            <a:off x="5562600" y="2849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914" name="Oval 89"/>
          <p:cNvSpPr>
            <a:spLocks noChangeAspect="1" noChangeArrowheads="1"/>
          </p:cNvSpPr>
          <p:nvPr/>
        </p:nvSpPr>
        <p:spPr bwMode="auto">
          <a:xfrm>
            <a:off x="5867400" y="2849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915" name="Oval 90"/>
          <p:cNvSpPr>
            <a:spLocks noChangeAspect="1" noChangeArrowheads="1"/>
          </p:cNvSpPr>
          <p:nvPr/>
        </p:nvSpPr>
        <p:spPr bwMode="auto">
          <a:xfrm>
            <a:off x="6172200" y="2849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916" name="Oval 91"/>
          <p:cNvSpPr>
            <a:spLocks noChangeAspect="1" noChangeArrowheads="1"/>
          </p:cNvSpPr>
          <p:nvPr/>
        </p:nvSpPr>
        <p:spPr bwMode="auto">
          <a:xfrm>
            <a:off x="6477000" y="2849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917" name="Oval 92"/>
          <p:cNvSpPr>
            <a:spLocks noChangeAspect="1" noChangeArrowheads="1"/>
          </p:cNvSpPr>
          <p:nvPr/>
        </p:nvSpPr>
        <p:spPr bwMode="auto">
          <a:xfrm>
            <a:off x="6781800" y="28495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2</a:t>
            </a:r>
          </a:p>
        </p:txBody>
      </p:sp>
      <p:sp>
        <p:nvSpPr>
          <p:cNvPr id="77918" name="Oval 93"/>
          <p:cNvSpPr>
            <a:spLocks noChangeAspect="1" noChangeArrowheads="1"/>
          </p:cNvSpPr>
          <p:nvPr/>
        </p:nvSpPr>
        <p:spPr bwMode="auto">
          <a:xfrm>
            <a:off x="7086600" y="28495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919" name="Oval 94"/>
          <p:cNvSpPr>
            <a:spLocks noChangeAspect="1" noChangeArrowheads="1"/>
          </p:cNvSpPr>
          <p:nvPr/>
        </p:nvSpPr>
        <p:spPr bwMode="auto">
          <a:xfrm>
            <a:off x="7391400" y="28495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920" name="Oval 95"/>
          <p:cNvSpPr>
            <a:spLocks noChangeAspect="1" noChangeArrowheads="1"/>
          </p:cNvSpPr>
          <p:nvPr/>
        </p:nvSpPr>
        <p:spPr bwMode="auto">
          <a:xfrm>
            <a:off x="7696200" y="28495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921" name="Oval 96"/>
          <p:cNvSpPr>
            <a:spLocks noChangeAspect="1" noChangeArrowheads="1"/>
          </p:cNvSpPr>
          <p:nvPr/>
        </p:nvSpPr>
        <p:spPr bwMode="auto">
          <a:xfrm>
            <a:off x="8001000" y="2849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922" name="Oval 97"/>
          <p:cNvSpPr>
            <a:spLocks noChangeAspect="1" noChangeArrowheads="1"/>
          </p:cNvSpPr>
          <p:nvPr/>
        </p:nvSpPr>
        <p:spPr bwMode="auto">
          <a:xfrm>
            <a:off x="8305800" y="2849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923" name="Oval 98"/>
          <p:cNvSpPr>
            <a:spLocks noChangeAspect="1" noChangeArrowheads="1"/>
          </p:cNvSpPr>
          <p:nvPr/>
        </p:nvSpPr>
        <p:spPr bwMode="auto">
          <a:xfrm>
            <a:off x="3733800" y="31543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5</a:t>
            </a:r>
          </a:p>
        </p:txBody>
      </p:sp>
      <p:sp>
        <p:nvSpPr>
          <p:cNvPr id="77924" name="Oval 99"/>
          <p:cNvSpPr>
            <a:spLocks noChangeAspect="1" noChangeArrowheads="1"/>
          </p:cNvSpPr>
          <p:nvPr/>
        </p:nvSpPr>
        <p:spPr bwMode="auto">
          <a:xfrm>
            <a:off x="4038600" y="3154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925" name="Oval 100"/>
          <p:cNvSpPr>
            <a:spLocks noChangeAspect="1" noChangeArrowheads="1"/>
          </p:cNvSpPr>
          <p:nvPr/>
        </p:nvSpPr>
        <p:spPr bwMode="auto">
          <a:xfrm>
            <a:off x="4343400" y="3154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926" name="Oval 101"/>
          <p:cNvSpPr>
            <a:spLocks noChangeAspect="1" noChangeArrowheads="1"/>
          </p:cNvSpPr>
          <p:nvPr/>
        </p:nvSpPr>
        <p:spPr bwMode="auto">
          <a:xfrm>
            <a:off x="4648200" y="31543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927" name="Oval 102"/>
          <p:cNvSpPr>
            <a:spLocks noChangeAspect="1" noChangeArrowheads="1"/>
          </p:cNvSpPr>
          <p:nvPr/>
        </p:nvSpPr>
        <p:spPr bwMode="auto">
          <a:xfrm>
            <a:off x="4953000" y="3154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9</a:t>
            </a:r>
          </a:p>
        </p:txBody>
      </p:sp>
      <p:sp>
        <p:nvSpPr>
          <p:cNvPr id="77928" name="Oval 103"/>
          <p:cNvSpPr>
            <a:spLocks noChangeAspect="1" noChangeArrowheads="1"/>
          </p:cNvSpPr>
          <p:nvPr/>
        </p:nvSpPr>
        <p:spPr bwMode="auto">
          <a:xfrm>
            <a:off x="5257800" y="3154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929" name="Oval 104"/>
          <p:cNvSpPr>
            <a:spLocks noChangeAspect="1" noChangeArrowheads="1"/>
          </p:cNvSpPr>
          <p:nvPr/>
        </p:nvSpPr>
        <p:spPr bwMode="auto">
          <a:xfrm>
            <a:off x="5562600" y="31543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930" name="Oval 105"/>
          <p:cNvSpPr>
            <a:spLocks noChangeAspect="1" noChangeArrowheads="1"/>
          </p:cNvSpPr>
          <p:nvPr/>
        </p:nvSpPr>
        <p:spPr bwMode="auto">
          <a:xfrm>
            <a:off x="5867400" y="3154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931" name="Oval 106"/>
          <p:cNvSpPr>
            <a:spLocks noChangeAspect="1" noChangeArrowheads="1"/>
          </p:cNvSpPr>
          <p:nvPr/>
        </p:nvSpPr>
        <p:spPr bwMode="auto">
          <a:xfrm>
            <a:off x="6172200" y="3154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932" name="Oval 107"/>
          <p:cNvSpPr>
            <a:spLocks noChangeAspect="1" noChangeArrowheads="1"/>
          </p:cNvSpPr>
          <p:nvPr/>
        </p:nvSpPr>
        <p:spPr bwMode="auto">
          <a:xfrm>
            <a:off x="6477000" y="31543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933" name="Oval 108"/>
          <p:cNvSpPr>
            <a:spLocks noChangeAspect="1" noChangeArrowheads="1"/>
          </p:cNvSpPr>
          <p:nvPr/>
        </p:nvSpPr>
        <p:spPr bwMode="auto">
          <a:xfrm>
            <a:off x="6781800" y="31543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934" name="Oval 109"/>
          <p:cNvSpPr>
            <a:spLocks noChangeAspect="1" noChangeArrowheads="1"/>
          </p:cNvSpPr>
          <p:nvPr/>
        </p:nvSpPr>
        <p:spPr bwMode="auto">
          <a:xfrm>
            <a:off x="7086600" y="31543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935" name="Oval 110"/>
          <p:cNvSpPr>
            <a:spLocks noChangeAspect="1" noChangeArrowheads="1"/>
          </p:cNvSpPr>
          <p:nvPr/>
        </p:nvSpPr>
        <p:spPr bwMode="auto">
          <a:xfrm>
            <a:off x="7391400" y="31543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S</a:t>
            </a:r>
          </a:p>
        </p:txBody>
      </p:sp>
      <p:sp>
        <p:nvSpPr>
          <p:cNvPr id="77936" name="Oval 111"/>
          <p:cNvSpPr>
            <a:spLocks noChangeAspect="1" noChangeArrowheads="1"/>
          </p:cNvSpPr>
          <p:nvPr/>
        </p:nvSpPr>
        <p:spPr bwMode="auto">
          <a:xfrm>
            <a:off x="7696200" y="31543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937" name="Oval 112"/>
          <p:cNvSpPr>
            <a:spLocks noChangeAspect="1" noChangeArrowheads="1"/>
          </p:cNvSpPr>
          <p:nvPr/>
        </p:nvSpPr>
        <p:spPr bwMode="auto">
          <a:xfrm>
            <a:off x="8001000" y="31543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938" name="Oval 113"/>
          <p:cNvSpPr>
            <a:spLocks noChangeAspect="1" noChangeArrowheads="1"/>
          </p:cNvSpPr>
          <p:nvPr/>
        </p:nvSpPr>
        <p:spPr bwMode="auto">
          <a:xfrm>
            <a:off x="8305800" y="3154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939" name="Oval 114"/>
          <p:cNvSpPr>
            <a:spLocks noChangeAspect="1" noChangeArrowheads="1"/>
          </p:cNvSpPr>
          <p:nvPr/>
        </p:nvSpPr>
        <p:spPr bwMode="auto">
          <a:xfrm>
            <a:off x="3733800" y="3459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4</a:t>
            </a:r>
          </a:p>
        </p:txBody>
      </p:sp>
      <p:sp>
        <p:nvSpPr>
          <p:cNvPr id="77940" name="Oval 115"/>
          <p:cNvSpPr>
            <a:spLocks noChangeAspect="1" noChangeArrowheads="1"/>
          </p:cNvSpPr>
          <p:nvPr/>
        </p:nvSpPr>
        <p:spPr bwMode="auto">
          <a:xfrm>
            <a:off x="40386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941" name="Oval 116"/>
          <p:cNvSpPr>
            <a:spLocks noChangeAspect="1" noChangeArrowheads="1"/>
          </p:cNvSpPr>
          <p:nvPr/>
        </p:nvSpPr>
        <p:spPr bwMode="auto">
          <a:xfrm>
            <a:off x="43434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942" name="Oval 117"/>
          <p:cNvSpPr>
            <a:spLocks noChangeAspect="1" noChangeArrowheads="1"/>
          </p:cNvSpPr>
          <p:nvPr/>
        </p:nvSpPr>
        <p:spPr bwMode="auto">
          <a:xfrm>
            <a:off x="4648200" y="34591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943" name="Oval 118"/>
          <p:cNvSpPr>
            <a:spLocks noChangeAspect="1" noChangeArrowheads="1"/>
          </p:cNvSpPr>
          <p:nvPr/>
        </p:nvSpPr>
        <p:spPr bwMode="auto">
          <a:xfrm>
            <a:off x="49530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400" b="1"/>
          </a:p>
        </p:txBody>
      </p:sp>
      <p:sp>
        <p:nvSpPr>
          <p:cNvPr id="77944" name="Oval 119"/>
          <p:cNvSpPr>
            <a:spLocks noChangeAspect="1" noChangeArrowheads="1"/>
          </p:cNvSpPr>
          <p:nvPr/>
        </p:nvSpPr>
        <p:spPr bwMode="auto">
          <a:xfrm>
            <a:off x="52578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945" name="Oval 120"/>
          <p:cNvSpPr>
            <a:spLocks noChangeAspect="1" noChangeArrowheads="1"/>
          </p:cNvSpPr>
          <p:nvPr/>
        </p:nvSpPr>
        <p:spPr bwMode="auto">
          <a:xfrm>
            <a:off x="5562600" y="34591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946" name="Oval 121"/>
          <p:cNvSpPr>
            <a:spLocks noChangeAspect="1" noChangeArrowheads="1"/>
          </p:cNvSpPr>
          <p:nvPr/>
        </p:nvSpPr>
        <p:spPr bwMode="auto">
          <a:xfrm>
            <a:off x="5867400" y="34591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947" name="Oval 122"/>
          <p:cNvSpPr>
            <a:spLocks noChangeAspect="1" noChangeArrowheads="1"/>
          </p:cNvSpPr>
          <p:nvPr/>
        </p:nvSpPr>
        <p:spPr bwMode="auto">
          <a:xfrm>
            <a:off x="6172200" y="34591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948" name="Oval 123"/>
          <p:cNvSpPr>
            <a:spLocks noChangeAspect="1" noChangeArrowheads="1"/>
          </p:cNvSpPr>
          <p:nvPr/>
        </p:nvSpPr>
        <p:spPr bwMode="auto">
          <a:xfrm>
            <a:off x="6477000" y="34591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949" name="Oval 124"/>
          <p:cNvSpPr>
            <a:spLocks noChangeAspect="1" noChangeArrowheads="1"/>
          </p:cNvSpPr>
          <p:nvPr/>
        </p:nvSpPr>
        <p:spPr bwMode="auto">
          <a:xfrm>
            <a:off x="67818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</a:t>
            </a:r>
          </a:p>
        </p:txBody>
      </p:sp>
      <p:sp>
        <p:nvSpPr>
          <p:cNvPr id="77950" name="Oval 125"/>
          <p:cNvSpPr>
            <a:spLocks noChangeAspect="1" noChangeArrowheads="1"/>
          </p:cNvSpPr>
          <p:nvPr/>
        </p:nvSpPr>
        <p:spPr bwMode="auto">
          <a:xfrm>
            <a:off x="70866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951" name="Oval 126"/>
          <p:cNvSpPr>
            <a:spLocks noChangeAspect="1" noChangeArrowheads="1"/>
          </p:cNvSpPr>
          <p:nvPr/>
        </p:nvSpPr>
        <p:spPr bwMode="auto">
          <a:xfrm>
            <a:off x="73914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952" name="Oval 127"/>
          <p:cNvSpPr>
            <a:spLocks noChangeAspect="1" noChangeArrowheads="1"/>
          </p:cNvSpPr>
          <p:nvPr/>
        </p:nvSpPr>
        <p:spPr bwMode="auto">
          <a:xfrm>
            <a:off x="76962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953" name="Oval 128"/>
          <p:cNvSpPr>
            <a:spLocks noChangeAspect="1" noChangeArrowheads="1"/>
          </p:cNvSpPr>
          <p:nvPr/>
        </p:nvSpPr>
        <p:spPr bwMode="auto">
          <a:xfrm>
            <a:off x="8001000" y="34591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954" name="Oval 129"/>
          <p:cNvSpPr>
            <a:spLocks noChangeAspect="1" noChangeArrowheads="1"/>
          </p:cNvSpPr>
          <p:nvPr/>
        </p:nvSpPr>
        <p:spPr bwMode="auto">
          <a:xfrm>
            <a:off x="83058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955" name="Oval 130"/>
          <p:cNvSpPr>
            <a:spLocks noChangeAspect="1" noChangeArrowheads="1"/>
          </p:cNvSpPr>
          <p:nvPr/>
        </p:nvSpPr>
        <p:spPr bwMode="auto">
          <a:xfrm>
            <a:off x="3733800" y="37639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3</a:t>
            </a:r>
          </a:p>
        </p:txBody>
      </p:sp>
      <p:sp>
        <p:nvSpPr>
          <p:cNvPr id="77956" name="Oval 131"/>
          <p:cNvSpPr>
            <a:spLocks noChangeAspect="1" noChangeArrowheads="1"/>
          </p:cNvSpPr>
          <p:nvPr/>
        </p:nvSpPr>
        <p:spPr bwMode="auto">
          <a:xfrm>
            <a:off x="40386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957" name="Oval 132"/>
          <p:cNvSpPr>
            <a:spLocks noChangeAspect="1" noChangeArrowheads="1"/>
          </p:cNvSpPr>
          <p:nvPr/>
        </p:nvSpPr>
        <p:spPr bwMode="auto">
          <a:xfrm>
            <a:off x="43434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958" name="Oval 133"/>
          <p:cNvSpPr>
            <a:spLocks noChangeAspect="1" noChangeArrowheads="1"/>
          </p:cNvSpPr>
          <p:nvPr/>
        </p:nvSpPr>
        <p:spPr bwMode="auto">
          <a:xfrm>
            <a:off x="4648200" y="37639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959" name="Oval 134"/>
          <p:cNvSpPr>
            <a:spLocks noChangeAspect="1" noChangeArrowheads="1"/>
          </p:cNvSpPr>
          <p:nvPr/>
        </p:nvSpPr>
        <p:spPr bwMode="auto">
          <a:xfrm>
            <a:off x="49530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400" b="1"/>
          </a:p>
        </p:txBody>
      </p:sp>
      <p:sp>
        <p:nvSpPr>
          <p:cNvPr id="77960" name="Oval 135"/>
          <p:cNvSpPr>
            <a:spLocks noChangeAspect="1" noChangeArrowheads="1"/>
          </p:cNvSpPr>
          <p:nvPr/>
        </p:nvSpPr>
        <p:spPr bwMode="auto">
          <a:xfrm>
            <a:off x="52578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961" name="Oval 136"/>
          <p:cNvSpPr>
            <a:spLocks noChangeAspect="1" noChangeArrowheads="1"/>
          </p:cNvSpPr>
          <p:nvPr/>
        </p:nvSpPr>
        <p:spPr bwMode="auto">
          <a:xfrm>
            <a:off x="55626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962" name="Oval 137"/>
          <p:cNvSpPr>
            <a:spLocks noChangeAspect="1" noChangeArrowheads="1"/>
          </p:cNvSpPr>
          <p:nvPr/>
        </p:nvSpPr>
        <p:spPr bwMode="auto">
          <a:xfrm>
            <a:off x="58674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963" name="Oval 138"/>
          <p:cNvSpPr>
            <a:spLocks noChangeAspect="1" noChangeArrowheads="1"/>
          </p:cNvSpPr>
          <p:nvPr/>
        </p:nvSpPr>
        <p:spPr bwMode="auto">
          <a:xfrm>
            <a:off x="61722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964" name="Oval 139"/>
          <p:cNvSpPr>
            <a:spLocks noChangeAspect="1" noChangeArrowheads="1"/>
          </p:cNvSpPr>
          <p:nvPr/>
        </p:nvSpPr>
        <p:spPr bwMode="auto">
          <a:xfrm>
            <a:off x="64770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965" name="Oval 140"/>
          <p:cNvSpPr>
            <a:spLocks noChangeAspect="1" noChangeArrowheads="1"/>
          </p:cNvSpPr>
          <p:nvPr/>
        </p:nvSpPr>
        <p:spPr bwMode="auto">
          <a:xfrm>
            <a:off x="67818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966" name="Oval 141"/>
          <p:cNvSpPr>
            <a:spLocks noChangeAspect="1" noChangeArrowheads="1"/>
          </p:cNvSpPr>
          <p:nvPr/>
        </p:nvSpPr>
        <p:spPr bwMode="auto">
          <a:xfrm>
            <a:off x="70866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967" name="Oval 142"/>
          <p:cNvSpPr>
            <a:spLocks noChangeAspect="1" noChangeArrowheads="1"/>
          </p:cNvSpPr>
          <p:nvPr/>
        </p:nvSpPr>
        <p:spPr bwMode="auto">
          <a:xfrm>
            <a:off x="73914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968" name="Oval 143"/>
          <p:cNvSpPr>
            <a:spLocks noChangeAspect="1" noChangeArrowheads="1"/>
          </p:cNvSpPr>
          <p:nvPr/>
        </p:nvSpPr>
        <p:spPr bwMode="auto">
          <a:xfrm>
            <a:off x="76962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969" name="Oval 144"/>
          <p:cNvSpPr>
            <a:spLocks noChangeAspect="1" noChangeArrowheads="1"/>
          </p:cNvSpPr>
          <p:nvPr/>
        </p:nvSpPr>
        <p:spPr bwMode="auto">
          <a:xfrm>
            <a:off x="8001000" y="37639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970" name="Oval 145"/>
          <p:cNvSpPr>
            <a:spLocks noChangeAspect="1" noChangeArrowheads="1"/>
          </p:cNvSpPr>
          <p:nvPr/>
        </p:nvSpPr>
        <p:spPr bwMode="auto">
          <a:xfrm>
            <a:off x="83058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971" name="Oval 146"/>
          <p:cNvSpPr>
            <a:spLocks noChangeAspect="1" noChangeArrowheads="1"/>
          </p:cNvSpPr>
          <p:nvPr/>
        </p:nvSpPr>
        <p:spPr bwMode="auto">
          <a:xfrm>
            <a:off x="3733800" y="40687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2</a:t>
            </a:r>
          </a:p>
        </p:txBody>
      </p:sp>
      <p:sp>
        <p:nvSpPr>
          <p:cNvPr id="77972" name="Oval 147"/>
          <p:cNvSpPr>
            <a:spLocks noChangeAspect="1" noChangeArrowheads="1"/>
          </p:cNvSpPr>
          <p:nvPr/>
        </p:nvSpPr>
        <p:spPr bwMode="auto">
          <a:xfrm>
            <a:off x="40386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973" name="Oval 148"/>
          <p:cNvSpPr>
            <a:spLocks noChangeAspect="1" noChangeArrowheads="1"/>
          </p:cNvSpPr>
          <p:nvPr/>
        </p:nvSpPr>
        <p:spPr bwMode="auto">
          <a:xfrm>
            <a:off x="43434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974" name="Oval 149"/>
          <p:cNvSpPr>
            <a:spLocks noChangeAspect="1" noChangeArrowheads="1"/>
          </p:cNvSpPr>
          <p:nvPr/>
        </p:nvSpPr>
        <p:spPr bwMode="auto">
          <a:xfrm>
            <a:off x="4648200" y="40687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975" name="Oval 150"/>
          <p:cNvSpPr>
            <a:spLocks noChangeAspect="1" noChangeArrowheads="1"/>
          </p:cNvSpPr>
          <p:nvPr/>
        </p:nvSpPr>
        <p:spPr bwMode="auto">
          <a:xfrm>
            <a:off x="49530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400" b="1"/>
          </a:p>
        </p:txBody>
      </p:sp>
      <p:sp>
        <p:nvSpPr>
          <p:cNvPr id="77976" name="Oval 151"/>
          <p:cNvSpPr>
            <a:spLocks noChangeAspect="1" noChangeArrowheads="1"/>
          </p:cNvSpPr>
          <p:nvPr/>
        </p:nvSpPr>
        <p:spPr bwMode="auto">
          <a:xfrm>
            <a:off x="52578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977" name="Oval 152"/>
          <p:cNvSpPr>
            <a:spLocks noChangeAspect="1" noChangeArrowheads="1"/>
          </p:cNvSpPr>
          <p:nvPr/>
        </p:nvSpPr>
        <p:spPr bwMode="auto">
          <a:xfrm>
            <a:off x="55626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978" name="Oval 153"/>
          <p:cNvSpPr>
            <a:spLocks noChangeAspect="1" noChangeArrowheads="1"/>
          </p:cNvSpPr>
          <p:nvPr/>
        </p:nvSpPr>
        <p:spPr bwMode="auto">
          <a:xfrm>
            <a:off x="58674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979" name="Oval 154"/>
          <p:cNvSpPr>
            <a:spLocks noChangeAspect="1" noChangeArrowheads="1"/>
          </p:cNvSpPr>
          <p:nvPr/>
        </p:nvSpPr>
        <p:spPr bwMode="auto">
          <a:xfrm>
            <a:off x="61722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980" name="Oval 155"/>
          <p:cNvSpPr>
            <a:spLocks noChangeAspect="1" noChangeArrowheads="1"/>
          </p:cNvSpPr>
          <p:nvPr/>
        </p:nvSpPr>
        <p:spPr bwMode="auto">
          <a:xfrm>
            <a:off x="64770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981" name="Oval 156"/>
          <p:cNvSpPr>
            <a:spLocks noChangeAspect="1" noChangeArrowheads="1"/>
          </p:cNvSpPr>
          <p:nvPr/>
        </p:nvSpPr>
        <p:spPr bwMode="auto">
          <a:xfrm>
            <a:off x="67818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982" name="Oval 157"/>
          <p:cNvSpPr>
            <a:spLocks noChangeAspect="1" noChangeArrowheads="1"/>
          </p:cNvSpPr>
          <p:nvPr/>
        </p:nvSpPr>
        <p:spPr bwMode="auto">
          <a:xfrm>
            <a:off x="70866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983" name="Oval 158"/>
          <p:cNvSpPr>
            <a:spLocks noChangeAspect="1" noChangeArrowheads="1"/>
          </p:cNvSpPr>
          <p:nvPr/>
        </p:nvSpPr>
        <p:spPr bwMode="auto">
          <a:xfrm>
            <a:off x="73914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984" name="Oval 159"/>
          <p:cNvSpPr>
            <a:spLocks noChangeAspect="1" noChangeArrowheads="1"/>
          </p:cNvSpPr>
          <p:nvPr/>
        </p:nvSpPr>
        <p:spPr bwMode="auto">
          <a:xfrm>
            <a:off x="76962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985" name="Oval 160"/>
          <p:cNvSpPr>
            <a:spLocks noChangeAspect="1" noChangeArrowheads="1"/>
          </p:cNvSpPr>
          <p:nvPr/>
        </p:nvSpPr>
        <p:spPr bwMode="auto">
          <a:xfrm>
            <a:off x="8001000" y="40687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986" name="Oval 161"/>
          <p:cNvSpPr>
            <a:spLocks noChangeAspect="1" noChangeArrowheads="1"/>
          </p:cNvSpPr>
          <p:nvPr/>
        </p:nvSpPr>
        <p:spPr bwMode="auto">
          <a:xfrm>
            <a:off x="83058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987" name="Oval 162"/>
          <p:cNvSpPr>
            <a:spLocks noChangeAspect="1" noChangeArrowheads="1"/>
          </p:cNvSpPr>
          <p:nvPr/>
        </p:nvSpPr>
        <p:spPr bwMode="auto">
          <a:xfrm>
            <a:off x="3733800" y="43735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</a:t>
            </a:r>
          </a:p>
        </p:txBody>
      </p:sp>
      <p:sp>
        <p:nvSpPr>
          <p:cNvPr id="77988" name="Oval 163"/>
          <p:cNvSpPr>
            <a:spLocks noChangeAspect="1" noChangeArrowheads="1"/>
          </p:cNvSpPr>
          <p:nvPr/>
        </p:nvSpPr>
        <p:spPr bwMode="auto">
          <a:xfrm>
            <a:off x="4038600" y="4373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989" name="Oval 164"/>
          <p:cNvSpPr>
            <a:spLocks noChangeAspect="1" noChangeArrowheads="1"/>
          </p:cNvSpPr>
          <p:nvPr/>
        </p:nvSpPr>
        <p:spPr bwMode="auto">
          <a:xfrm>
            <a:off x="4343400" y="4373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990" name="Oval 165"/>
          <p:cNvSpPr>
            <a:spLocks noChangeAspect="1" noChangeArrowheads="1"/>
          </p:cNvSpPr>
          <p:nvPr/>
        </p:nvSpPr>
        <p:spPr bwMode="auto">
          <a:xfrm>
            <a:off x="46482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991" name="Oval 166"/>
          <p:cNvSpPr>
            <a:spLocks noChangeAspect="1" noChangeArrowheads="1"/>
          </p:cNvSpPr>
          <p:nvPr/>
        </p:nvSpPr>
        <p:spPr bwMode="auto">
          <a:xfrm>
            <a:off x="49530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992" name="Oval 167"/>
          <p:cNvSpPr>
            <a:spLocks noChangeAspect="1" noChangeArrowheads="1"/>
          </p:cNvSpPr>
          <p:nvPr/>
        </p:nvSpPr>
        <p:spPr bwMode="auto">
          <a:xfrm>
            <a:off x="52578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993" name="Oval 168"/>
          <p:cNvSpPr>
            <a:spLocks noChangeAspect="1" noChangeArrowheads="1"/>
          </p:cNvSpPr>
          <p:nvPr/>
        </p:nvSpPr>
        <p:spPr bwMode="auto">
          <a:xfrm>
            <a:off x="55626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994" name="Oval 169"/>
          <p:cNvSpPr>
            <a:spLocks noChangeAspect="1" noChangeArrowheads="1"/>
          </p:cNvSpPr>
          <p:nvPr/>
        </p:nvSpPr>
        <p:spPr bwMode="auto">
          <a:xfrm>
            <a:off x="58674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995" name="Oval 170"/>
          <p:cNvSpPr>
            <a:spLocks noChangeAspect="1" noChangeArrowheads="1"/>
          </p:cNvSpPr>
          <p:nvPr/>
        </p:nvSpPr>
        <p:spPr bwMode="auto">
          <a:xfrm>
            <a:off x="61722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996" name="Oval 171"/>
          <p:cNvSpPr>
            <a:spLocks noChangeAspect="1" noChangeArrowheads="1"/>
          </p:cNvSpPr>
          <p:nvPr/>
        </p:nvSpPr>
        <p:spPr bwMode="auto">
          <a:xfrm>
            <a:off x="64770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997" name="Oval 172"/>
          <p:cNvSpPr>
            <a:spLocks noChangeAspect="1" noChangeArrowheads="1"/>
          </p:cNvSpPr>
          <p:nvPr/>
        </p:nvSpPr>
        <p:spPr bwMode="auto">
          <a:xfrm>
            <a:off x="67818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998" name="Oval 173"/>
          <p:cNvSpPr>
            <a:spLocks noChangeAspect="1" noChangeArrowheads="1"/>
          </p:cNvSpPr>
          <p:nvPr/>
        </p:nvSpPr>
        <p:spPr bwMode="auto">
          <a:xfrm>
            <a:off x="70866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999" name="Oval 174"/>
          <p:cNvSpPr>
            <a:spLocks noChangeAspect="1" noChangeArrowheads="1"/>
          </p:cNvSpPr>
          <p:nvPr/>
        </p:nvSpPr>
        <p:spPr bwMode="auto">
          <a:xfrm>
            <a:off x="73914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000" name="Oval 175"/>
          <p:cNvSpPr>
            <a:spLocks noChangeAspect="1" noChangeArrowheads="1"/>
          </p:cNvSpPr>
          <p:nvPr/>
        </p:nvSpPr>
        <p:spPr bwMode="auto">
          <a:xfrm>
            <a:off x="76962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001" name="Oval 176"/>
          <p:cNvSpPr>
            <a:spLocks noChangeAspect="1" noChangeArrowheads="1"/>
          </p:cNvSpPr>
          <p:nvPr/>
        </p:nvSpPr>
        <p:spPr bwMode="auto">
          <a:xfrm>
            <a:off x="80010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002" name="Oval 177"/>
          <p:cNvSpPr>
            <a:spLocks noChangeAspect="1" noChangeArrowheads="1"/>
          </p:cNvSpPr>
          <p:nvPr/>
        </p:nvSpPr>
        <p:spPr bwMode="auto">
          <a:xfrm>
            <a:off x="8305800" y="4373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003" name="Oval 178"/>
          <p:cNvSpPr>
            <a:spLocks noChangeAspect="1" noChangeArrowheads="1"/>
          </p:cNvSpPr>
          <p:nvPr/>
        </p:nvSpPr>
        <p:spPr bwMode="auto">
          <a:xfrm>
            <a:off x="3733800" y="46783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0</a:t>
            </a:r>
          </a:p>
        </p:txBody>
      </p:sp>
      <p:sp>
        <p:nvSpPr>
          <p:cNvPr id="78004" name="Oval 179"/>
          <p:cNvSpPr>
            <a:spLocks noChangeAspect="1" noChangeArrowheads="1"/>
          </p:cNvSpPr>
          <p:nvPr/>
        </p:nvSpPr>
        <p:spPr bwMode="auto">
          <a:xfrm>
            <a:off x="40386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005" name="Oval 180"/>
          <p:cNvSpPr>
            <a:spLocks noChangeAspect="1" noChangeArrowheads="1"/>
          </p:cNvSpPr>
          <p:nvPr/>
        </p:nvSpPr>
        <p:spPr bwMode="auto">
          <a:xfrm>
            <a:off x="43434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006" name="Oval 181"/>
          <p:cNvSpPr>
            <a:spLocks noChangeAspect="1" noChangeArrowheads="1"/>
          </p:cNvSpPr>
          <p:nvPr/>
        </p:nvSpPr>
        <p:spPr bwMode="auto">
          <a:xfrm>
            <a:off x="46482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007" name="Oval 182"/>
          <p:cNvSpPr>
            <a:spLocks noChangeAspect="1" noChangeArrowheads="1"/>
          </p:cNvSpPr>
          <p:nvPr/>
        </p:nvSpPr>
        <p:spPr bwMode="auto">
          <a:xfrm>
            <a:off x="49530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008" name="Oval 183"/>
          <p:cNvSpPr>
            <a:spLocks noChangeAspect="1" noChangeArrowheads="1"/>
          </p:cNvSpPr>
          <p:nvPr/>
        </p:nvSpPr>
        <p:spPr bwMode="auto">
          <a:xfrm>
            <a:off x="52578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009" name="Oval 184"/>
          <p:cNvSpPr>
            <a:spLocks noChangeAspect="1" noChangeArrowheads="1"/>
          </p:cNvSpPr>
          <p:nvPr/>
        </p:nvSpPr>
        <p:spPr bwMode="auto">
          <a:xfrm>
            <a:off x="55626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010" name="Oval 185"/>
          <p:cNvSpPr>
            <a:spLocks noChangeAspect="1" noChangeArrowheads="1"/>
          </p:cNvSpPr>
          <p:nvPr/>
        </p:nvSpPr>
        <p:spPr bwMode="auto">
          <a:xfrm>
            <a:off x="58674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011" name="Oval 186"/>
          <p:cNvSpPr>
            <a:spLocks noChangeAspect="1" noChangeArrowheads="1"/>
          </p:cNvSpPr>
          <p:nvPr/>
        </p:nvSpPr>
        <p:spPr bwMode="auto">
          <a:xfrm>
            <a:off x="61722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012" name="Oval 187"/>
          <p:cNvSpPr>
            <a:spLocks noChangeAspect="1" noChangeArrowheads="1"/>
          </p:cNvSpPr>
          <p:nvPr/>
        </p:nvSpPr>
        <p:spPr bwMode="auto">
          <a:xfrm>
            <a:off x="64770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013" name="Oval 188"/>
          <p:cNvSpPr>
            <a:spLocks noChangeAspect="1" noChangeArrowheads="1"/>
          </p:cNvSpPr>
          <p:nvPr/>
        </p:nvSpPr>
        <p:spPr bwMode="auto">
          <a:xfrm>
            <a:off x="67818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014" name="Oval 189"/>
          <p:cNvSpPr>
            <a:spLocks noChangeAspect="1" noChangeArrowheads="1"/>
          </p:cNvSpPr>
          <p:nvPr/>
        </p:nvSpPr>
        <p:spPr bwMode="auto">
          <a:xfrm>
            <a:off x="70866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015" name="Oval 190"/>
          <p:cNvSpPr>
            <a:spLocks noChangeAspect="1" noChangeArrowheads="1"/>
          </p:cNvSpPr>
          <p:nvPr/>
        </p:nvSpPr>
        <p:spPr bwMode="auto">
          <a:xfrm>
            <a:off x="73914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016" name="Oval 191"/>
          <p:cNvSpPr>
            <a:spLocks noChangeAspect="1" noChangeArrowheads="1"/>
          </p:cNvSpPr>
          <p:nvPr/>
        </p:nvSpPr>
        <p:spPr bwMode="auto">
          <a:xfrm>
            <a:off x="76962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017" name="Oval 192"/>
          <p:cNvSpPr>
            <a:spLocks noChangeAspect="1" noChangeArrowheads="1"/>
          </p:cNvSpPr>
          <p:nvPr/>
        </p:nvSpPr>
        <p:spPr bwMode="auto">
          <a:xfrm>
            <a:off x="80010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018" name="Oval 193"/>
          <p:cNvSpPr>
            <a:spLocks noChangeAspect="1" noChangeArrowheads="1"/>
          </p:cNvSpPr>
          <p:nvPr/>
        </p:nvSpPr>
        <p:spPr bwMode="auto">
          <a:xfrm>
            <a:off x="83058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019" name="Oval 194"/>
          <p:cNvSpPr>
            <a:spLocks noChangeAspect="1" noChangeArrowheads="1"/>
          </p:cNvSpPr>
          <p:nvPr/>
        </p:nvSpPr>
        <p:spPr bwMode="auto">
          <a:xfrm>
            <a:off x="37338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400" b="1"/>
          </a:p>
        </p:txBody>
      </p:sp>
      <p:sp>
        <p:nvSpPr>
          <p:cNvPr id="78020" name="Oval 195"/>
          <p:cNvSpPr>
            <a:spLocks noChangeAspect="1" noChangeArrowheads="1"/>
          </p:cNvSpPr>
          <p:nvPr/>
        </p:nvSpPr>
        <p:spPr bwMode="auto">
          <a:xfrm>
            <a:off x="40386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0</a:t>
            </a:r>
          </a:p>
        </p:txBody>
      </p:sp>
      <p:sp>
        <p:nvSpPr>
          <p:cNvPr id="78021" name="Oval 196"/>
          <p:cNvSpPr>
            <a:spLocks noChangeAspect="1" noChangeArrowheads="1"/>
          </p:cNvSpPr>
          <p:nvPr/>
        </p:nvSpPr>
        <p:spPr bwMode="auto">
          <a:xfrm>
            <a:off x="43434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</a:t>
            </a:r>
          </a:p>
        </p:txBody>
      </p:sp>
      <p:sp>
        <p:nvSpPr>
          <p:cNvPr id="78022" name="Oval 197"/>
          <p:cNvSpPr>
            <a:spLocks noChangeAspect="1" noChangeArrowheads="1"/>
          </p:cNvSpPr>
          <p:nvPr/>
        </p:nvSpPr>
        <p:spPr bwMode="auto">
          <a:xfrm>
            <a:off x="46482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2</a:t>
            </a:r>
          </a:p>
        </p:txBody>
      </p:sp>
      <p:sp>
        <p:nvSpPr>
          <p:cNvPr id="78023" name="Oval 198"/>
          <p:cNvSpPr>
            <a:spLocks noChangeAspect="1" noChangeArrowheads="1"/>
          </p:cNvSpPr>
          <p:nvPr/>
        </p:nvSpPr>
        <p:spPr bwMode="auto">
          <a:xfrm>
            <a:off x="49530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3</a:t>
            </a:r>
          </a:p>
        </p:txBody>
      </p:sp>
      <p:sp>
        <p:nvSpPr>
          <p:cNvPr id="78024" name="Oval 199"/>
          <p:cNvSpPr>
            <a:spLocks noChangeAspect="1" noChangeArrowheads="1"/>
          </p:cNvSpPr>
          <p:nvPr/>
        </p:nvSpPr>
        <p:spPr bwMode="auto">
          <a:xfrm>
            <a:off x="52578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4</a:t>
            </a:r>
          </a:p>
        </p:txBody>
      </p:sp>
      <p:sp>
        <p:nvSpPr>
          <p:cNvPr id="78025" name="Oval 200"/>
          <p:cNvSpPr>
            <a:spLocks noChangeAspect="1" noChangeArrowheads="1"/>
          </p:cNvSpPr>
          <p:nvPr/>
        </p:nvSpPr>
        <p:spPr bwMode="auto">
          <a:xfrm>
            <a:off x="55626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5</a:t>
            </a:r>
          </a:p>
        </p:txBody>
      </p:sp>
      <p:sp>
        <p:nvSpPr>
          <p:cNvPr id="78026" name="Oval 201"/>
          <p:cNvSpPr>
            <a:spLocks noChangeAspect="1" noChangeArrowheads="1"/>
          </p:cNvSpPr>
          <p:nvPr/>
        </p:nvSpPr>
        <p:spPr bwMode="auto">
          <a:xfrm>
            <a:off x="58674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6</a:t>
            </a:r>
          </a:p>
        </p:txBody>
      </p:sp>
      <p:sp>
        <p:nvSpPr>
          <p:cNvPr id="78027" name="Oval 202"/>
          <p:cNvSpPr>
            <a:spLocks noChangeAspect="1" noChangeArrowheads="1"/>
          </p:cNvSpPr>
          <p:nvPr/>
        </p:nvSpPr>
        <p:spPr bwMode="auto">
          <a:xfrm>
            <a:off x="61722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7</a:t>
            </a:r>
          </a:p>
        </p:txBody>
      </p:sp>
      <p:sp>
        <p:nvSpPr>
          <p:cNvPr id="78028" name="Oval 203"/>
          <p:cNvSpPr>
            <a:spLocks noChangeAspect="1" noChangeArrowheads="1"/>
          </p:cNvSpPr>
          <p:nvPr/>
        </p:nvSpPr>
        <p:spPr bwMode="auto">
          <a:xfrm>
            <a:off x="64770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8</a:t>
            </a:r>
          </a:p>
        </p:txBody>
      </p:sp>
      <p:sp>
        <p:nvSpPr>
          <p:cNvPr id="78029" name="Oval 204"/>
          <p:cNvSpPr>
            <a:spLocks noChangeAspect="1" noChangeArrowheads="1"/>
          </p:cNvSpPr>
          <p:nvPr/>
        </p:nvSpPr>
        <p:spPr bwMode="auto">
          <a:xfrm>
            <a:off x="67818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9</a:t>
            </a:r>
          </a:p>
        </p:txBody>
      </p:sp>
      <p:sp>
        <p:nvSpPr>
          <p:cNvPr id="78030" name="Oval 205"/>
          <p:cNvSpPr>
            <a:spLocks noChangeAspect="1" noChangeArrowheads="1"/>
          </p:cNvSpPr>
          <p:nvPr/>
        </p:nvSpPr>
        <p:spPr bwMode="auto">
          <a:xfrm>
            <a:off x="70866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10</a:t>
            </a:r>
          </a:p>
        </p:txBody>
      </p:sp>
      <p:sp>
        <p:nvSpPr>
          <p:cNvPr id="78031" name="Oval 206"/>
          <p:cNvSpPr>
            <a:spLocks noChangeAspect="1" noChangeArrowheads="1"/>
          </p:cNvSpPr>
          <p:nvPr/>
        </p:nvSpPr>
        <p:spPr bwMode="auto">
          <a:xfrm>
            <a:off x="73914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11</a:t>
            </a:r>
          </a:p>
        </p:txBody>
      </p:sp>
      <p:sp>
        <p:nvSpPr>
          <p:cNvPr id="78032" name="Oval 207"/>
          <p:cNvSpPr>
            <a:spLocks noChangeAspect="1" noChangeArrowheads="1"/>
          </p:cNvSpPr>
          <p:nvPr/>
        </p:nvSpPr>
        <p:spPr bwMode="auto">
          <a:xfrm>
            <a:off x="76962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12</a:t>
            </a:r>
          </a:p>
        </p:txBody>
      </p:sp>
      <p:sp>
        <p:nvSpPr>
          <p:cNvPr id="78033" name="Oval 208"/>
          <p:cNvSpPr>
            <a:spLocks noChangeAspect="1" noChangeArrowheads="1"/>
          </p:cNvSpPr>
          <p:nvPr/>
        </p:nvSpPr>
        <p:spPr bwMode="auto">
          <a:xfrm>
            <a:off x="80010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13</a:t>
            </a:r>
          </a:p>
        </p:txBody>
      </p:sp>
      <p:sp>
        <p:nvSpPr>
          <p:cNvPr id="78034" name="Oval 209"/>
          <p:cNvSpPr>
            <a:spLocks noChangeAspect="1" noChangeArrowheads="1"/>
          </p:cNvSpPr>
          <p:nvPr/>
        </p:nvSpPr>
        <p:spPr bwMode="auto">
          <a:xfrm>
            <a:off x="83058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14</a:t>
            </a:r>
          </a:p>
        </p:txBody>
      </p:sp>
      <p:graphicFrame>
        <p:nvGraphicFramePr>
          <p:cNvPr id="64722" name="Group 210"/>
          <p:cNvGraphicFramePr>
            <a:graphicFrameLocks noGrp="1"/>
          </p:cNvGraphicFramePr>
          <p:nvPr/>
        </p:nvGraphicFramePr>
        <p:xfrm>
          <a:off x="9067800" y="2362200"/>
          <a:ext cx="457200" cy="1828800"/>
        </p:xfrm>
        <a:graphic>
          <a:graphicData uri="http://schemas.openxmlformats.org/drawingml/2006/table">
            <a:tbl>
              <a:tblPr/>
              <a:tblGrid>
                <a:gridCol w="457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9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78050" name="Text Box 228"/>
          <p:cNvSpPr txBox="1">
            <a:spLocks noChangeArrowheads="1"/>
          </p:cNvSpPr>
          <p:nvPr/>
        </p:nvSpPr>
        <p:spPr bwMode="auto">
          <a:xfrm>
            <a:off x="1866900" y="228600"/>
            <a:ext cx="8458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 b="1">
                <a:solidFill>
                  <a:schemeClr val="accent2"/>
                </a:solidFill>
              </a:rPr>
              <a:t>Span Flood-Fill</a:t>
            </a:r>
            <a:r>
              <a:rPr lang="en-US" altLang="en-US" b="1">
                <a:solidFill>
                  <a:schemeClr val="accent2"/>
                </a:solidFill>
              </a:rPr>
              <a:t> Algorithm (</a:t>
            </a:r>
            <a:r>
              <a:rPr lang="en-US" altLang="en-US" b="1">
                <a:solidFill>
                  <a:srgbClr val="FF0000"/>
                </a:solidFill>
              </a:rPr>
              <a:t>example</a:t>
            </a:r>
            <a:r>
              <a:rPr lang="en-US" altLang="en-US" b="1">
                <a:solidFill>
                  <a:schemeClr val="accent2"/>
                </a:solidFill>
              </a:rPr>
              <a:t>)</a:t>
            </a:r>
            <a:endParaRPr lang="en-US" altLang="en-US" sz="2800"/>
          </a:p>
        </p:txBody>
      </p:sp>
    </p:spTree>
    <p:extLst>
      <p:ext uri="{BB962C8B-B14F-4D97-AF65-F5344CB8AC3E}">
        <p14:creationId xmlns:p14="http://schemas.microsoft.com/office/powerpoint/2010/main" val="73229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F8F53F5B-FB71-44D7-95C5-0E86F10D1E6B}" type="slidenum">
              <a:rPr lang="en-US" altLang="en-US" sz="1400"/>
              <a:pPr>
                <a:spcBef>
                  <a:spcPct val="0"/>
                </a:spcBef>
                <a:buFontTx/>
                <a:buNone/>
              </a:pPr>
              <a:t>36</a:t>
            </a:fld>
            <a:endParaRPr lang="en-US" altLang="en-US" sz="1400"/>
          </a:p>
        </p:txBody>
      </p:sp>
      <p:sp>
        <p:nvSpPr>
          <p:cNvPr id="78851" name="Oval 2"/>
          <p:cNvSpPr>
            <a:spLocks noChangeAspect="1" noChangeArrowheads="1"/>
          </p:cNvSpPr>
          <p:nvPr/>
        </p:nvSpPr>
        <p:spPr bwMode="auto">
          <a:xfrm>
            <a:off x="3703639" y="1325564"/>
            <a:ext cx="274637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11</a:t>
            </a:r>
          </a:p>
        </p:txBody>
      </p:sp>
      <p:sp>
        <p:nvSpPr>
          <p:cNvPr id="78852" name="Oval 3"/>
          <p:cNvSpPr>
            <a:spLocks noChangeAspect="1" noChangeArrowheads="1"/>
          </p:cNvSpPr>
          <p:nvPr/>
        </p:nvSpPr>
        <p:spPr bwMode="auto">
          <a:xfrm>
            <a:off x="40084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853" name="Oval 4"/>
          <p:cNvSpPr>
            <a:spLocks noChangeAspect="1" noChangeArrowheads="1"/>
          </p:cNvSpPr>
          <p:nvPr/>
        </p:nvSpPr>
        <p:spPr bwMode="auto">
          <a:xfrm>
            <a:off x="43132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854" name="Oval 5"/>
          <p:cNvSpPr>
            <a:spLocks noChangeAspect="1" noChangeArrowheads="1"/>
          </p:cNvSpPr>
          <p:nvPr/>
        </p:nvSpPr>
        <p:spPr bwMode="auto">
          <a:xfrm>
            <a:off x="46180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855" name="Oval 6"/>
          <p:cNvSpPr>
            <a:spLocks noChangeAspect="1" noChangeArrowheads="1"/>
          </p:cNvSpPr>
          <p:nvPr/>
        </p:nvSpPr>
        <p:spPr bwMode="auto">
          <a:xfrm>
            <a:off x="49228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856" name="Oval 7"/>
          <p:cNvSpPr>
            <a:spLocks noChangeAspect="1" noChangeArrowheads="1"/>
          </p:cNvSpPr>
          <p:nvPr/>
        </p:nvSpPr>
        <p:spPr bwMode="auto">
          <a:xfrm>
            <a:off x="52276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857" name="Oval 8"/>
          <p:cNvSpPr>
            <a:spLocks noChangeAspect="1" noChangeArrowheads="1"/>
          </p:cNvSpPr>
          <p:nvPr/>
        </p:nvSpPr>
        <p:spPr bwMode="auto">
          <a:xfrm>
            <a:off x="55324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858" name="Oval 9"/>
          <p:cNvSpPr>
            <a:spLocks noChangeAspect="1" noChangeArrowheads="1"/>
          </p:cNvSpPr>
          <p:nvPr/>
        </p:nvSpPr>
        <p:spPr bwMode="auto">
          <a:xfrm>
            <a:off x="58372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859" name="Oval 10"/>
          <p:cNvSpPr>
            <a:spLocks noChangeAspect="1" noChangeArrowheads="1"/>
          </p:cNvSpPr>
          <p:nvPr/>
        </p:nvSpPr>
        <p:spPr bwMode="auto">
          <a:xfrm>
            <a:off x="61420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860" name="Oval 11"/>
          <p:cNvSpPr>
            <a:spLocks noChangeAspect="1" noChangeArrowheads="1"/>
          </p:cNvSpPr>
          <p:nvPr/>
        </p:nvSpPr>
        <p:spPr bwMode="auto">
          <a:xfrm>
            <a:off x="64468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861" name="Oval 12"/>
          <p:cNvSpPr>
            <a:spLocks noChangeAspect="1" noChangeArrowheads="1"/>
          </p:cNvSpPr>
          <p:nvPr/>
        </p:nvSpPr>
        <p:spPr bwMode="auto">
          <a:xfrm>
            <a:off x="67516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862" name="Oval 13"/>
          <p:cNvSpPr>
            <a:spLocks noChangeAspect="1" noChangeArrowheads="1"/>
          </p:cNvSpPr>
          <p:nvPr/>
        </p:nvSpPr>
        <p:spPr bwMode="auto">
          <a:xfrm>
            <a:off x="70564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863" name="Oval 14"/>
          <p:cNvSpPr>
            <a:spLocks noChangeAspect="1" noChangeArrowheads="1"/>
          </p:cNvSpPr>
          <p:nvPr/>
        </p:nvSpPr>
        <p:spPr bwMode="auto">
          <a:xfrm>
            <a:off x="73612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864" name="Oval 15"/>
          <p:cNvSpPr>
            <a:spLocks noChangeAspect="1" noChangeArrowheads="1"/>
          </p:cNvSpPr>
          <p:nvPr/>
        </p:nvSpPr>
        <p:spPr bwMode="auto">
          <a:xfrm>
            <a:off x="76660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865" name="Oval 16"/>
          <p:cNvSpPr>
            <a:spLocks noChangeAspect="1" noChangeArrowheads="1"/>
          </p:cNvSpPr>
          <p:nvPr/>
        </p:nvSpPr>
        <p:spPr bwMode="auto">
          <a:xfrm>
            <a:off x="79708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866" name="Oval 17"/>
          <p:cNvSpPr>
            <a:spLocks noChangeAspect="1" noChangeArrowheads="1"/>
          </p:cNvSpPr>
          <p:nvPr/>
        </p:nvSpPr>
        <p:spPr bwMode="auto">
          <a:xfrm>
            <a:off x="82756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867" name="Oval 18"/>
          <p:cNvSpPr>
            <a:spLocks noChangeAspect="1" noChangeArrowheads="1"/>
          </p:cNvSpPr>
          <p:nvPr/>
        </p:nvSpPr>
        <p:spPr bwMode="auto">
          <a:xfrm>
            <a:off x="3703639" y="1630364"/>
            <a:ext cx="274637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10</a:t>
            </a:r>
          </a:p>
        </p:txBody>
      </p:sp>
      <p:sp>
        <p:nvSpPr>
          <p:cNvPr id="78868" name="Oval 19"/>
          <p:cNvSpPr>
            <a:spLocks noChangeAspect="1" noChangeArrowheads="1"/>
          </p:cNvSpPr>
          <p:nvPr/>
        </p:nvSpPr>
        <p:spPr bwMode="auto">
          <a:xfrm>
            <a:off x="40084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869" name="Oval 20"/>
          <p:cNvSpPr>
            <a:spLocks noChangeAspect="1" noChangeArrowheads="1"/>
          </p:cNvSpPr>
          <p:nvPr/>
        </p:nvSpPr>
        <p:spPr bwMode="auto">
          <a:xfrm>
            <a:off x="43132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870" name="Oval 21"/>
          <p:cNvSpPr>
            <a:spLocks noChangeAspect="1" noChangeArrowheads="1"/>
          </p:cNvSpPr>
          <p:nvPr/>
        </p:nvSpPr>
        <p:spPr bwMode="auto">
          <a:xfrm>
            <a:off x="46180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871" name="Oval 22"/>
          <p:cNvSpPr>
            <a:spLocks noChangeAspect="1" noChangeArrowheads="1"/>
          </p:cNvSpPr>
          <p:nvPr/>
        </p:nvSpPr>
        <p:spPr bwMode="auto">
          <a:xfrm>
            <a:off x="49228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872" name="Oval 23"/>
          <p:cNvSpPr>
            <a:spLocks noChangeAspect="1" noChangeArrowheads="1"/>
          </p:cNvSpPr>
          <p:nvPr/>
        </p:nvSpPr>
        <p:spPr bwMode="auto">
          <a:xfrm>
            <a:off x="52276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873" name="Oval 24"/>
          <p:cNvSpPr>
            <a:spLocks noChangeAspect="1" noChangeArrowheads="1"/>
          </p:cNvSpPr>
          <p:nvPr/>
        </p:nvSpPr>
        <p:spPr bwMode="auto">
          <a:xfrm>
            <a:off x="55324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874" name="Oval 25"/>
          <p:cNvSpPr>
            <a:spLocks noChangeAspect="1" noChangeArrowheads="1"/>
          </p:cNvSpPr>
          <p:nvPr/>
        </p:nvSpPr>
        <p:spPr bwMode="auto">
          <a:xfrm>
            <a:off x="58372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875" name="Oval 26"/>
          <p:cNvSpPr>
            <a:spLocks noChangeAspect="1" noChangeArrowheads="1"/>
          </p:cNvSpPr>
          <p:nvPr/>
        </p:nvSpPr>
        <p:spPr bwMode="auto">
          <a:xfrm>
            <a:off x="61420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876" name="Oval 27"/>
          <p:cNvSpPr>
            <a:spLocks noChangeAspect="1" noChangeArrowheads="1"/>
          </p:cNvSpPr>
          <p:nvPr/>
        </p:nvSpPr>
        <p:spPr bwMode="auto">
          <a:xfrm>
            <a:off x="64468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877" name="Oval 28"/>
          <p:cNvSpPr>
            <a:spLocks noChangeAspect="1" noChangeArrowheads="1"/>
          </p:cNvSpPr>
          <p:nvPr/>
        </p:nvSpPr>
        <p:spPr bwMode="auto">
          <a:xfrm>
            <a:off x="67516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878" name="Oval 29"/>
          <p:cNvSpPr>
            <a:spLocks noChangeAspect="1" noChangeArrowheads="1"/>
          </p:cNvSpPr>
          <p:nvPr/>
        </p:nvSpPr>
        <p:spPr bwMode="auto">
          <a:xfrm>
            <a:off x="70564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879" name="Oval 30"/>
          <p:cNvSpPr>
            <a:spLocks noChangeAspect="1" noChangeArrowheads="1"/>
          </p:cNvSpPr>
          <p:nvPr/>
        </p:nvSpPr>
        <p:spPr bwMode="auto">
          <a:xfrm>
            <a:off x="73612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880" name="Oval 31"/>
          <p:cNvSpPr>
            <a:spLocks noChangeAspect="1" noChangeArrowheads="1"/>
          </p:cNvSpPr>
          <p:nvPr/>
        </p:nvSpPr>
        <p:spPr bwMode="auto">
          <a:xfrm>
            <a:off x="76660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881" name="Oval 32"/>
          <p:cNvSpPr>
            <a:spLocks noChangeAspect="1" noChangeArrowheads="1"/>
          </p:cNvSpPr>
          <p:nvPr/>
        </p:nvSpPr>
        <p:spPr bwMode="auto">
          <a:xfrm>
            <a:off x="79708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882" name="Oval 33"/>
          <p:cNvSpPr>
            <a:spLocks noChangeAspect="1" noChangeArrowheads="1"/>
          </p:cNvSpPr>
          <p:nvPr/>
        </p:nvSpPr>
        <p:spPr bwMode="auto">
          <a:xfrm>
            <a:off x="82756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883" name="Oval 34"/>
          <p:cNvSpPr>
            <a:spLocks noChangeAspect="1" noChangeArrowheads="1"/>
          </p:cNvSpPr>
          <p:nvPr/>
        </p:nvSpPr>
        <p:spPr bwMode="auto">
          <a:xfrm>
            <a:off x="3703639" y="1935164"/>
            <a:ext cx="274637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9</a:t>
            </a:r>
          </a:p>
        </p:txBody>
      </p:sp>
      <p:sp>
        <p:nvSpPr>
          <p:cNvPr id="78884" name="Oval 35"/>
          <p:cNvSpPr>
            <a:spLocks noChangeAspect="1" noChangeArrowheads="1"/>
          </p:cNvSpPr>
          <p:nvPr/>
        </p:nvSpPr>
        <p:spPr bwMode="auto">
          <a:xfrm>
            <a:off x="40084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885" name="Oval 36"/>
          <p:cNvSpPr>
            <a:spLocks noChangeAspect="1" noChangeArrowheads="1"/>
          </p:cNvSpPr>
          <p:nvPr/>
        </p:nvSpPr>
        <p:spPr bwMode="auto">
          <a:xfrm>
            <a:off x="43132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886" name="Oval 37"/>
          <p:cNvSpPr>
            <a:spLocks noChangeAspect="1" noChangeArrowheads="1"/>
          </p:cNvSpPr>
          <p:nvPr/>
        </p:nvSpPr>
        <p:spPr bwMode="auto">
          <a:xfrm>
            <a:off x="4618039" y="19351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887" name="Oval 38"/>
          <p:cNvSpPr>
            <a:spLocks noChangeAspect="1" noChangeArrowheads="1"/>
          </p:cNvSpPr>
          <p:nvPr/>
        </p:nvSpPr>
        <p:spPr bwMode="auto">
          <a:xfrm>
            <a:off x="4922839" y="19351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8</a:t>
            </a:r>
          </a:p>
        </p:txBody>
      </p:sp>
      <p:sp>
        <p:nvSpPr>
          <p:cNvPr id="78888" name="Oval 39"/>
          <p:cNvSpPr>
            <a:spLocks noChangeAspect="1" noChangeArrowheads="1"/>
          </p:cNvSpPr>
          <p:nvPr/>
        </p:nvSpPr>
        <p:spPr bwMode="auto">
          <a:xfrm>
            <a:off x="5227639" y="19351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889" name="Oval 40"/>
          <p:cNvSpPr>
            <a:spLocks noChangeAspect="1" noChangeArrowheads="1"/>
          </p:cNvSpPr>
          <p:nvPr/>
        </p:nvSpPr>
        <p:spPr bwMode="auto">
          <a:xfrm>
            <a:off x="5532439" y="19351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890" name="Oval 41"/>
          <p:cNvSpPr>
            <a:spLocks noChangeAspect="1" noChangeArrowheads="1"/>
          </p:cNvSpPr>
          <p:nvPr/>
        </p:nvSpPr>
        <p:spPr bwMode="auto">
          <a:xfrm>
            <a:off x="58372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891" name="Oval 42"/>
          <p:cNvSpPr>
            <a:spLocks noChangeAspect="1" noChangeArrowheads="1"/>
          </p:cNvSpPr>
          <p:nvPr/>
        </p:nvSpPr>
        <p:spPr bwMode="auto">
          <a:xfrm>
            <a:off x="61420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892" name="Oval 43"/>
          <p:cNvSpPr>
            <a:spLocks noChangeAspect="1" noChangeArrowheads="1"/>
          </p:cNvSpPr>
          <p:nvPr/>
        </p:nvSpPr>
        <p:spPr bwMode="auto">
          <a:xfrm>
            <a:off x="64468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893" name="Oval 44"/>
          <p:cNvSpPr>
            <a:spLocks noChangeAspect="1" noChangeArrowheads="1"/>
          </p:cNvSpPr>
          <p:nvPr/>
        </p:nvSpPr>
        <p:spPr bwMode="auto">
          <a:xfrm>
            <a:off x="67516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894" name="Oval 45"/>
          <p:cNvSpPr>
            <a:spLocks noChangeAspect="1" noChangeArrowheads="1"/>
          </p:cNvSpPr>
          <p:nvPr/>
        </p:nvSpPr>
        <p:spPr bwMode="auto">
          <a:xfrm>
            <a:off x="7056439" y="19351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895" name="Oval 46"/>
          <p:cNvSpPr>
            <a:spLocks noChangeAspect="1" noChangeArrowheads="1"/>
          </p:cNvSpPr>
          <p:nvPr/>
        </p:nvSpPr>
        <p:spPr bwMode="auto">
          <a:xfrm>
            <a:off x="7361239" y="19351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7</a:t>
            </a:r>
          </a:p>
        </p:txBody>
      </p:sp>
      <p:sp>
        <p:nvSpPr>
          <p:cNvPr id="78896" name="Oval 47"/>
          <p:cNvSpPr>
            <a:spLocks noChangeAspect="1" noChangeArrowheads="1"/>
          </p:cNvSpPr>
          <p:nvPr/>
        </p:nvSpPr>
        <p:spPr bwMode="auto">
          <a:xfrm>
            <a:off x="7666039" y="19351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897" name="Oval 48"/>
          <p:cNvSpPr>
            <a:spLocks noChangeAspect="1" noChangeArrowheads="1"/>
          </p:cNvSpPr>
          <p:nvPr/>
        </p:nvSpPr>
        <p:spPr bwMode="auto">
          <a:xfrm>
            <a:off x="7970839" y="19351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898" name="Oval 49"/>
          <p:cNvSpPr>
            <a:spLocks noChangeAspect="1" noChangeArrowheads="1"/>
          </p:cNvSpPr>
          <p:nvPr/>
        </p:nvSpPr>
        <p:spPr bwMode="auto">
          <a:xfrm>
            <a:off x="82756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899" name="Oval 50"/>
          <p:cNvSpPr>
            <a:spLocks noChangeAspect="1" noChangeArrowheads="1"/>
          </p:cNvSpPr>
          <p:nvPr/>
        </p:nvSpPr>
        <p:spPr bwMode="auto">
          <a:xfrm>
            <a:off x="3703639" y="2239964"/>
            <a:ext cx="274637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8</a:t>
            </a:r>
          </a:p>
        </p:txBody>
      </p:sp>
      <p:sp>
        <p:nvSpPr>
          <p:cNvPr id="78900" name="Oval 51"/>
          <p:cNvSpPr>
            <a:spLocks noChangeAspect="1" noChangeArrowheads="1"/>
          </p:cNvSpPr>
          <p:nvPr/>
        </p:nvSpPr>
        <p:spPr bwMode="auto">
          <a:xfrm>
            <a:off x="4008439" y="22399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901" name="Oval 52"/>
          <p:cNvSpPr>
            <a:spLocks noChangeAspect="1" noChangeArrowheads="1"/>
          </p:cNvSpPr>
          <p:nvPr/>
        </p:nvSpPr>
        <p:spPr bwMode="auto">
          <a:xfrm>
            <a:off x="4313239" y="22399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902" name="Oval 53"/>
          <p:cNvSpPr>
            <a:spLocks noChangeAspect="1" noChangeArrowheads="1"/>
          </p:cNvSpPr>
          <p:nvPr/>
        </p:nvSpPr>
        <p:spPr bwMode="auto">
          <a:xfrm>
            <a:off x="46180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903" name="Oval 54"/>
          <p:cNvSpPr>
            <a:spLocks noChangeAspect="1" noChangeArrowheads="1"/>
          </p:cNvSpPr>
          <p:nvPr/>
        </p:nvSpPr>
        <p:spPr bwMode="auto">
          <a:xfrm>
            <a:off x="4922839" y="22399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5</a:t>
            </a:r>
          </a:p>
        </p:txBody>
      </p:sp>
      <p:sp>
        <p:nvSpPr>
          <p:cNvPr id="78904" name="Oval 55"/>
          <p:cNvSpPr>
            <a:spLocks noChangeAspect="1" noChangeArrowheads="1"/>
          </p:cNvSpPr>
          <p:nvPr/>
        </p:nvSpPr>
        <p:spPr bwMode="auto">
          <a:xfrm>
            <a:off x="5227639" y="22399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905" name="Oval 56"/>
          <p:cNvSpPr>
            <a:spLocks noChangeAspect="1" noChangeArrowheads="1"/>
          </p:cNvSpPr>
          <p:nvPr/>
        </p:nvSpPr>
        <p:spPr bwMode="auto">
          <a:xfrm>
            <a:off x="55324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906" name="Oval 57"/>
          <p:cNvSpPr>
            <a:spLocks noChangeAspect="1" noChangeArrowheads="1"/>
          </p:cNvSpPr>
          <p:nvPr/>
        </p:nvSpPr>
        <p:spPr bwMode="auto">
          <a:xfrm>
            <a:off x="58372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907" name="Oval 58"/>
          <p:cNvSpPr>
            <a:spLocks noChangeAspect="1" noChangeArrowheads="1"/>
          </p:cNvSpPr>
          <p:nvPr/>
        </p:nvSpPr>
        <p:spPr bwMode="auto">
          <a:xfrm>
            <a:off x="61420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908" name="Oval 59"/>
          <p:cNvSpPr>
            <a:spLocks noChangeAspect="1" noChangeArrowheads="1"/>
          </p:cNvSpPr>
          <p:nvPr/>
        </p:nvSpPr>
        <p:spPr bwMode="auto">
          <a:xfrm>
            <a:off x="64468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909" name="Oval 60"/>
          <p:cNvSpPr>
            <a:spLocks noChangeAspect="1" noChangeArrowheads="1"/>
          </p:cNvSpPr>
          <p:nvPr/>
        </p:nvSpPr>
        <p:spPr bwMode="auto">
          <a:xfrm>
            <a:off x="67516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910" name="Oval 61"/>
          <p:cNvSpPr>
            <a:spLocks noChangeAspect="1" noChangeArrowheads="1"/>
          </p:cNvSpPr>
          <p:nvPr/>
        </p:nvSpPr>
        <p:spPr bwMode="auto">
          <a:xfrm>
            <a:off x="7056439" y="22399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6</a:t>
            </a:r>
          </a:p>
        </p:txBody>
      </p:sp>
      <p:sp>
        <p:nvSpPr>
          <p:cNvPr id="78911" name="Oval 62"/>
          <p:cNvSpPr>
            <a:spLocks noChangeAspect="1" noChangeArrowheads="1"/>
          </p:cNvSpPr>
          <p:nvPr/>
        </p:nvSpPr>
        <p:spPr bwMode="auto">
          <a:xfrm>
            <a:off x="7361239" y="22399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912" name="Oval 63"/>
          <p:cNvSpPr>
            <a:spLocks noChangeAspect="1" noChangeArrowheads="1"/>
          </p:cNvSpPr>
          <p:nvPr/>
        </p:nvSpPr>
        <p:spPr bwMode="auto">
          <a:xfrm>
            <a:off x="7666039" y="22399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913" name="Oval 64"/>
          <p:cNvSpPr>
            <a:spLocks noChangeAspect="1" noChangeArrowheads="1"/>
          </p:cNvSpPr>
          <p:nvPr/>
        </p:nvSpPr>
        <p:spPr bwMode="auto">
          <a:xfrm>
            <a:off x="79708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914" name="Oval 65"/>
          <p:cNvSpPr>
            <a:spLocks noChangeAspect="1" noChangeArrowheads="1"/>
          </p:cNvSpPr>
          <p:nvPr/>
        </p:nvSpPr>
        <p:spPr bwMode="auto">
          <a:xfrm>
            <a:off x="8275639" y="22399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915" name="Oval 66"/>
          <p:cNvSpPr>
            <a:spLocks noChangeAspect="1" noChangeArrowheads="1"/>
          </p:cNvSpPr>
          <p:nvPr/>
        </p:nvSpPr>
        <p:spPr bwMode="auto">
          <a:xfrm>
            <a:off x="3703639" y="2544764"/>
            <a:ext cx="274637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7</a:t>
            </a:r>
          </a:p>
        </p:txBody>
      </p:sp>
      <p:sp>
        <p:nvSpPr>
          <p:cNvPr id="78916" name="Oval 67"/>
          <p:cNvSpPr>
            <a:spLocks noChangeAspect="1" noChangeArrowheads="1"/>
          </p:cNvSpPr>
          <p:nvPr/>
        </p:nvSpPr>
        <p:spPr bwMode="auto">
          <a:xfrm>
            <a:off x="4008439" y="25447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917" name="Oval 68"/>
          <p:cNvSpPr>
            <a:spLocks noChangeAspect="1" noChangeArrowheads="1"/>
          </p:cNvSpPr>
          <p:nvPr/>
        </p:nvSpPr>
        <p:spPr bwMode="auto">
          <a:xfrm>
            <a:off x="4313239" y="25447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918" name="Oval 69"/>
          <p:cNvSpPr>
            <a:spLocks noChangeAspect="1" noChangeArrowheads="1"/>
          </p:cNvSpPr>
          <p:nvPr/>
        </p:nvSpPr>
        <p:spPr bwMode="auto">
          <a:xfrm>
            <a:off x="4618039" y="25447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919" name="Oval 70"/>
          <p:cNvSpPr>
            <a:spLocks noChangeAspect="1" noChangeArrowheads="1"/>
          </p:cNvSpPr>
          <p:nvPr/>
        </p:nvSpPr>
        <p:spPr bwMode="auto">
          <a:xfrm>
            <a:off x="49228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3</a:t>
            </a:r>
          </a:p>
        </p:txBody>
      </p:sp>
      <p:sp>
        <p:nvSpPr>
          <p:cNvPr id="78920" name="Oval 71"/>
          <p:cNvSpPr>
            <a:spLocks noChangeAspect="1" noChangeArrowheads="1"/>
          </p:cNvSpPr>
          <p:nvPr/>
        </p:nvSpPr>
        <p:spPr bwMode="auto">
          <a:xfrm>
            <a:off x="52276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921" name="Oval 72"/>
          <p:cNvSpPr>
            <a:spLocks noChangeAspect="1" noChangeArrowheads="1"/>
          </p:cNvSpPr>
          <p:nvPr/>
        </p:nvSpPr>
        <p:spPr bwMode="auto">
          <a:xfrm>
            <a:off x="55324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922" name="Oval 73"/>
          <p:cNvSpPr>
            <a:spLocks noChangeAspect="1" noChangeArrowheads="1"/>
          </p:cNvSpPr>
          <p:nvPr/>
        </p:nvSpPr>
        <p:spPr bwMode="auto">
          <a:xfrm>
            <a:off x="58372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923" name="Oval 74"/>
          <p:cNvSpPr>
            <a:spLocks noChangeAspect="1" noChangeArrowheads="1"/>
          </p:cNvSpPr>
          <p:nvPr/>
        </p:nvSpPr>
        <p:spPr bwMode="auto">
          <a:xfrm>
            <a:off x="61420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924" name="Oval 75"/>
          <p:cNvSpPr>
            <a:spLocks noChangeAspect="1" noChangeArrowheads="1"/>
          </p:cNvSpPr>
          <p:nvPr/>
        </p:nvSpPr>
        <p:spPr bwMode="auto">
          <a:xfrm>
            <a:off x="64468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925" name="Oval 76"/>
          <p:cNvSpPr>
            <a:spLocks noChangeAspect="1" noChangeArrowheads="1"/>
          </p:cNvSpPr>
          <p:nvPr/>
        </p:nvSpPr>
        <p:spPr bwMode="auto">
          <a:xfrm>
            <a:off x="67516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926" name="Oval 77"/>
          <p:cNvSpPr>
            <a:spLocks noChangeAspect="1" noChangeArrowheads="1"/>
          </p:cNvSpPr>
          <p:nvPr/>
        </p:nvSpPr>
        <p:spPr bwMode="auto">
          <a:xfrm>
            <a:off x="70564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927" name="Oval 78"/>
          <p:cNvSpPr>
            <a:spLocks noChangeAspect="1" noChangeArrowheads="1"/>
          </p:cNvSpPr>
          <p:nvPr/>
        </p:nvSpPr>
        <p:spPr bwMode="auto">
          <a:xfrm>
            <a:off x="73612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928" name="Oval 79"/>
          <p:cNvSpPr>
            <a:spLocks noChangeAspect="1" noChangeArrowheads="1"/>
          </p:cNvSpPr>
          <p:nvPr/>
        </p:nvSpPr>
        <p:spPr bwMode="auto">
          <a:xfrm>
            <a:off x="76660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929" name="Oval 80"/>
          <p:cNvSpPr>
            <a:spLocks noChangeAspect="1" noChangeArrowheads="1"/>
          </p:cNvSpPr>
          <p:nvPr/>
        </p:nvSpPr>
        <p:spPr bwMode="auto">
          <a:xfrm>
            <a:off x="7970839" y="25447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930" name="Oval 81"/>
          <p:cNvSpPr>
            <a:spLocks noChangeAspect="1" noChangeArrowheads="1"/>
          </p:cNvSpPr>
          <p:nvPr/>
        </p:nvSpPr>
        <p:spPr bwMode="auto">
          <a:xfrm>
            <a:off x="8275639" y="25447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931" name="Oval 82"/>
          <p:cNvSpPr>
            <a:spLocks noChangeAspect="1" noChangeArrowheads="1"/>
          </p:cNvSpPr>
          <p:nvPr/>
        </p:nvSpPr>
        <p:spPr bwMode="auto">
          <a:xfrm>
            <a:off x="3733800" y="28495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6</a:t>
            </a:r>
          </a:p>
        </p:txBody>
      </p:sp>
      <p:sp>
        <p:nvSpPr>
          <p:cNvPr id="78932" name="Oval 83"/>
          <p:cNvSpPr>
            <a:spLocks noChangeAspect="1" noChangeArrowheads="1"/>
          </p:cNvSpPr>
          <p:nvPr/>
        </p:nvSpPr>
        <p:spPr bwMode="auto">
          <a:xfrm>
            <a:off x="4038600" y="2849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933" name="Oval 84"/>
          <p:cNvSpPr>
            <a:spLocks noChangeAspect="1" noChangeArrowheads="1"/>
          </p:cNvSpPr>
          <p:nvPr/>
        </p:nvSpPr>
        <p:spPr bwMode="auto">
          <a:xfrm>
            <a:off x="4343400" y="2849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934" name="Oval 85"/>
          <p:cNvSpPr>
            <a:spLocks noChangeAspect="1" noChangeArrowheads="1"/>
          </p:cNvSpPr>
          <p:nvPr/>
        </p:nvSpPr>
        <p:spPr bwMode="auto">
          <a:xfrm>
            <a:off x="4648200" y="2849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935" name="Oval 86"/>
          <p:cNvSpPr>
            <a:spLocks noChangeAspect="1" noChangeArrowheads="1"/>
          </p:cNvSpPr>
          <p:nvPr/>
        </p:nvSpPr>
        <p:spPr bwMode="auto">
          <a:xfrm>
            <a:off x="4953000" y="28495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4</a:t>
            </a:r>
          </a:p>
        </p:txBody>
      </p:sp>
      <p:sp>
        <p:nvSpPr>
          <p:cNvPr id="78936" name="Oval 87"/>
          <p:cNvSpPr>
            <a:spLocks noChangeAspect="1" noChangeArrowheads="1"/>
          </p:cNvSpPr>
          <p:nvPr/>
        </p:nvSpPr>
        <p:spPr bwMode="auto">
          <a:xfrm>
            <a:off x="5257800" y="28495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937" name="Oval 88"/>
          <p:cNvSpPr>
            <a:spLocks noChangeAspect="1" noChangeArrowheads="1"/>
          </p:cNvSpPr>
          <p:nvPr/>
        </p:nvSpPr>
        <p:spPr bwMode="auto">
          <a:xfrm>
            <a:off x="5562600" y="2849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938" name="Oval 89"/>
          <p:cNvSpPr>
            <a:spLocks noChangeAspect="1" noChangeArrowheads="1"/>
          </p:cNvSpPr>
          <p:nvPr/>
        </p:nvSpPr>
        <p:spPr bwMode="auto">
          <a:xfrm>
            <a:off x="5867400" y="2849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939" name="Oval 90"/>
          <p:cNvSpPr>
            <a:spLocks noChangeAspect="1" noChangeArrowheads="1"/>
          </p:cNvSpPr>
          <p:nvPr/>
        </p:nvSpPr>
        <p:spPr bwMode="auto">
          <a:xfrm>
            <a:off x="6172200" y="2849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940" name="Oval 91"/>
          <p:cNvSpPr>
            <a:spLocks noChangeAspect="1" noChangeArrowheads="1"/>
          </p:cNvSpPr>
          <p:nvPr/>
        </p:nvSpPr>
        <p:spPr bwMode="auto">
          <a:xfrm>
            <a:off x="6477000" y="2849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941" name="Oval 92"/>
          <p:cNvSpPr>
            <a:spLocks noChangeAspect="1" noChangeArrowheads="1"/>
          </p:cNvSpPr>
          <p:nvPr/>
        </p:nvSpPr>
        <p:spPr bwMode="auto">
          <a:xfrm>
            <a:off x="6781800" y="28495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2</a:t>
            </a:r>
          </a:p>
        </p:txBody>
      </p:sp>
      <p:sp>
        <p:nvSpPr>
          <p:cNvPr id="78942" name="Oval 93"/>
          <p:cNvSpPr>
            <a:spLocks noChangeAspect="1" noChangeArrowheads="1"/>
          </p:cNvSpPr>
          <p:nvPr/>
        </p:nvSpPr>
        <p:spPr bwMode="auto">
          <a:xfrm>
            <a:off x="7086600" y="28495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943" name="Oval 94"/>
          <p:cNvSpPr>
            <a:spLocks noChangeAspect="1" noChangeArrowheads="1"/>
          </p:cNvSpPr>
          <p:nvPr/>
        </p:nvSpPr>
        <p:spPr bwMode="auto">
          <a:xfrm>
            <a:off x="7391400" y="28495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944" name="Oval 95"/>
          <p:cNvSpPr>
            <a:spLocks noChangeAspect="1" noChangeArrowheads="1"/>
          </p:cNvSpPr>
          <p:nvPr/>
        </p:nvSpPr>
        <p:spPr bwMode="auto">
          <a:xfrm>
            <a:off x="7696200" y="28495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945" name="Oval 96"/>
          <p:cNvSpPr>
            <a:spLocks noChangeAspect="1" noChangeArrowheads="1"/>
          </p:cNvSpPr>
          <p:nvPr/>
        </p:nvSpPr>
        <p:spPr bwMode="auto">
          <a:xfrm>
            <a:off x="8001000" y="2849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946" name="Oval 97"/>
          <p:cNvSpPr>
            <a:spLocks noChangeAspect="1" noChangeArrowheads="1"/>
          </p:cNvSpPr>
          <p:nvPr/>
        </p:nvSpPr>
        <p:spPr bwMode="auto">
          <a:xfrm>
            <a:off x="8305800" y="2849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947" name="Oval 98"/>
          <p:cNvSpPr>
            <a:spLocks noChangeAspect="1" noChangeArrowheads="1"/>
          </p:cNvSpPr>
          <p:nvPr/>
        </p:nvSpPr>
        <p:spPr bwMode="auto">
          <a:xfrm>
            <a:off x="3733800" y="31543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5</a:t>
            </a:r>
          </a:p>
        </p:txBody>
      </p:sp>
      <p:sp>
        <p:nvSpPr>
          <p:cNvPr id="78948" name="Oval 99"/>
          <p:cNvSpPr>
            <a:spLocks noChangeAspect="1" noChangeArrowheads="1"/>
          </p:cNvSpPr>
          <p:nvPr/>
        </p:nvSpPr>
        <p:spPr bwMode="auto">
          <a:xfrm>
            <a:off x="4038600" y="3154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949" name="Oval 100"/>
          <p:cNvSpPr>
            <a:spLocks noChangeAspect="1" noChangeArrowheads="1"/>
          </p:cNvSpPr>
          <p:nvPr/>
        </p:nvSpPr>
        <p:spPr bwMode="auto">
          <a:xfrm>
            <a:off x="4343400" y="3154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950" name="Oval 101"/>
          <p:cNvSpPr>
            <a:spLocks noChangeAspect="1" noChangeArrowheads="1"/>
          </p:cNvSpPr>
          <p:nvPr/>
        </p:nvSpPr>
        <p:spPr bwMode="auto">
          <a:xfrm>
            <a:off x="4648200" y="31543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951" name="Oval 102"/>
          <p:cNvSpPr>
            <a:spLocks noChangeAspect="1" noChangeArrowheads="1"/>
          </p:cNvSpPr>
          <p:nvPr/>
        </p:nvSpPr>
        <p:spPr bwMode="auto">
          <a:xfrm>
            <a:off x="4953000" y="31543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9</a:t>
            </a:r>
          </a:p>
        </p:txBody>
      </p:sp>
      <p:sp>
        <p:nvSpPr>
          <p:cNvPr id="78952" name="Oval 103"/>
          <p:cNvSpPr>
            <a:spLocks noChangeAspect="1" noChangeArrowheads="1"/>
          </p:cNvSpPr>
          <p:nvPr/>
        </p:nvSpPr>
        <p:spPr bwMode="auto">
          <a:xfrm>
            <a:off x="5257800" y="31543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953" name="Oval 104"/>
          <p:cNvSpPr>
            <a:spLocks noChangeAspect="1" noChangeArrowheads="1"/>
          </p:cNvSpPr>
          <p:nvPr/>
        </p:nvSpPr>
        <p:spPr bwMode="auto">
          <a:xfrm>
            <a:off x="5562600" y="31543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954" name="Oval 105"/>
          <p:cNvSpPr>
            <a:spLocks noChangeAspect="1" noChangeArrowheads="1"/>
          </p:cNvSpPr>
          <p:nvPr/>
        </p:nvSpPr>
        <p:spPr bwMode="auto">
          <a:xfrm>
            <a:off x="5867400" y="3154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955" name="Oval 106"/>
          <p:cNvSpPr>
            <a:spLocks noChangeAspect="1" noChangeArrowheads="1"/>
          </p:cNvSpPr>
          <p:nvPr/>
        </p:nvSpPr>
        <p:spPr bwMode="auto">
          <a:xfrm>
            <a:off x="6172200" y="3154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956" name="Oval 107"/>
          <p:cNvSpPr>
            <a:spLocks noChangeAspect="1" noChangeArrowheads="1"/>
          </p:cNvSpPr>
          <p:nvPr/>
        </p:nvSpPr>
        <p:spPr bwMode="auto">
          <a:xfrm>
            <a:off x="6477000" y="31543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957" name="Oval 108"/>
          <p:cNvSpPr>
            <a:spLocks noChangeAspect="1" noChangeArrowheads="1"/>
          </p:cNvSpPr>
          <p:nvPr/>
        </p:nvSpPr>
        <p:spPr bwMode="auto">
          <a:xfrm>
            <a:off x="6781800" y="31543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958" name="Oval 109"/>
          <p:cNvSpPr>
            <a:spLocks noChangeAspect="1" noChangeArrowheads="1"/>
          </p:cNvSpPr>
          <p:nvPr/>
        </p:nvSpPr>
        <p:spPr bwMode="auto">
          <a:xfrm>
            <a:off x="7086600" y="31543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959" name="Oval 110"/>
          <p:cNvSpPr>
            <a:spLocks noChangeAspect="1" noChangeArrowheads="1"/>
          </p:cNvSpPr>
          <p:nvPr/>
        </p:nvSpPr>
        <p:spPr bwMode="auto">
          <a:xfrm>
            <a:off x="7391400" y="31543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S</a:t>
            </a:r>
          </a:p>
        </p:txBody>
      </p:sp>
      <p:sp>
        <p:nvSpPr>
          <p:cNvPr id="78960" name="Oval 111"/>
          <p:cNvSpPr>
            <a:spLocks noChangeAspect="1" noChangeArrowheads="1"/>
          </p:cNvSpPr>
          <p:nvPr/>
        </p:nvSpPr>
        <p:spPr bwMode="auto">
          <a:xfrm>
            <a:off x="7696200" y="31543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961" name="Oval 112"/>
          <p:cNvSpPr>
            <a:spLocks noChangeAspect="1" noChangeArrowheads="1"/>
          </p:cNvSpPr>
          <p:nvPr/>
        </p:nvSpPr>
        <p:spPr bwMode="auto">
          <a:xfrm>
            <a:off x="8001000" y="31543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962" name="Oval 113"/>
          <p:cNvSpPr>
            <a:spLocks noChangeAspect="1" noChangeArrowheads="1"/>
          </p:cNvSpPr>
          <p:nvPr/>
        </p:nvSpPr>
        <p:spPr bwMode="auto">
          <a:xfrm>
            <a:off x="8305800" y="3154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963" name="Oval 114"/>
          <p:cNvSpPr>
            <a:spLocks noChangeAspect="1" noChangeArrowheads="1"/>
          </p:cNvSpPr>
          <p:nvPr/>
        </p:nvSpPr>
        <p:spPr bwMode="auto">
          <a:xfrm>
            <a:off x="3733800" y="3459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4</a:t>
            </a:r>
          </a:p>
        </p:txBody>
      </p:sp>
      <p:sp>
        <p:nvSpPr>
          <p:cNvPr id="78964" name="Oval 115"/>
          <p:cNvSpPr>
            <a:spLocks noChangeAspect="1" noChangeArrowheads="1"/>
          </p:cNvSpPr>
          <p:nvPr/>
        </p:nvSpPr>
        <p:spPr bwMode="auto">
          <a:xfrm>
            <a:off x="40386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965" name="Oval 116"/>
          <p:cNvSpPr>
            <a:spLocks noChangeAspect="1" noChangeArrowheads="1"/>
          </p:cNvSpPr>
          <p:nvPr/>
        </p:nvSpPr>
        <p:spPr bwMode="auto">
          <a:xfrm>
            <a:off x="43434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966" name="Oval 117"/>
          <p:cNvSpPr>
            <a:spLocks noChangeAspect="1" noChangeArrowheads="1"/>
          </p:cNvSpPr>
          <p:nvPr/>
        </p:nvSpPr>
        <p:spPr bwMode="auto">
          <a:xfrm>
            <a:off x="4648200" y="34591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967" name="Oval 118"/>
          <p:cNvSpPr>
            <a:spLocks noChangeAspect="1" noChangeArrowheads="1"/>
          </p:cNvSpPr>
          <p:nvPr/>
        </p:nvSpPr>
        <p:spPr bwMode="auto">
          <a:xfrm>
            <a:off x="49530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10</a:t>
            </a:r>
          </a:p>
        </p:txBody>
      </p:sp>
      <p:sp>
        <p:nvSpPr>
          <p:cNvPr id="78968" name="Oval 119"/>
          <p:cNvSpPr>
            <a:spLocks noChangeAspect="1" noChangeArrowheads="1"/>
          </p:cNvSpPr>
          <p:nvPr/>
        </p:nvSpPr>
        <p:spPr bwMode="auto">
          <a:xfrm>
            <a:off x="52578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969" name="Oval 120"/>
          <p:cNvSpPr>
            <a:spLocks noChangeAspect="1" noChangeArrowheads="1"/>
          </p:cNvSpPr>
          <p:nvPr/>
        </p:nvSpPr>
        <p:spPr bwMode="auto">
          <a:xfrm>
            <a:off x="5562600" y="34591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970" name="Oval 121"/>
          <p:cNvSpPr>
            <a:spLocks noChangeAspect="1" noChangeArrowheads="1"/>
          </p:cNvSpPr>
          <p:nvPr/>
        </p:nvSpPr>
        <p:spPr bwMode="auto">
          <a:xfrm>
            <a:off x="5867400" y="34591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971" name="Oval 122"/>
          <p:cNvSpPr>
            <a:spLocks noChangeAspect="1" noChangeArrowheads="1"/>
          </p:cNvSpPr>
          <p:nvPr/>
        </p:nvSpPr>
        <p:spPr bwMode="auto">
          <a:xfrm>
            <a:off x="6172200" y="34591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972" name="Oval 123"/>
          <p:cNvSpPr>
            <a:spLocks noChangeAspect="1" noChangeArrowheads="1"/>
          </p:cNvSpPr>
          <p:nvPr/>
        </p:nvSpPr>
        <p:spPr bwMode="auto">
          <a:xfrm>
            <a:off x="6477000" y="34591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973" name="Oval 124"/>
          <p:cNvSpPr>
            <a:spLocks noChangeAspect="1" noChangeArrowheads="1"/>
          </p:cNvSpPr>
          <p:nvPr/>
        </p:nvSpPr>
        <p:spPr bwMode="auto">
          <a:xfrm>
            <a:off x="67818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</a:t>
            </a:r>
          </a:p>
        </p:txBody>
      </p:sp>
      <p:sp>
        <p:nvSpPr>
          <p:cNvPr id="78974" name="Oval 125"/>
          <p:cNvSpPr>
            <a:spLocks noChangeAspect="1" noChangeArrowheads="1"/>
          </p:cNvSpPr>
          <p:nvPr/>
        </p:nvSpPr>
        <p:spPr bwMode="auto">
          <a:xfrm>
            <a:off x="70866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975" name="Oval 126"/>
          <p:cNvSpPr>
            <a:spLocks noChangeAspect="1" noChangeArrowheads="1"/>
          </p:cNvSpPr>
          <p:nvPr/>
        </p:nvSpPr>
        <p:spPr bwMode="auto">
          <a:xfrm>
            <a:off x="73914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976" name="Oval 127"/>
          <p:cNvSpPr>
            <a:spLocks noChangeAspect="1" noChangeArrowheads="1"/>
          </p:cNvSpPr>
          <p:nvPr/>
        </p:nvSpPr>
        <p:spPr bwMode="auto">
          <a:xfrm>
            <a:off x="76962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977" name="Oval 128"/>
          <p:cNvSpPr>
            <a:spLocks noChangeAspect="1" noChangeArrowheads="1"/>
          </p:cNvSpPr>
          <p:nvPr/>
        </p:nvSpPr>
        <p:spPr bwMode="auto">
          <a:xfrm>
            <a:off x="8001000" y="34591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978" name="Oval 129"/>
          <p:cNvSpPr>
            <a:spLocks noChangeAspect="1" noChangeArrowheads="1"/>
          </p:cNvSpPr>
          <p:nvPr/>
        </p:nvSpPr>
        <p:spPr bwMode="auto">
          <a:xfrm>
            <a:off x="83058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979" name="Oval 130"/>
          <p:cNvSpPr>
            <a:spLocks noChangeAspect="1" noChangeArrowheads="1"/>
          </p:cNvSpPr>
          <p:nvPr/>
        </p:nvSpPr>
        <p:spPr bwMode="auto">
          <a:xfrm>
            <a:off x="3733800" y="37639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3</a:t>
            </a:r>
          </a:p>
        </p:txBody>
      </p:sp>
      <p:sp>
        <p:nvSpPr>
          <p:cNvPr id="78980" name="Oval 131"/>
          <p:cNvSpPr>
            <a:spLocks noChangeAspect="1" noChangeArrowheads="1"/>
          </p:cNvSpPr>
          <p:nvPr/>
        </p:nvSpPr>
        <p:spPr bwMode="auto">
          <a:xfrm>
            <a:off x="40386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981" name="Oval 132"/>
          <p:cNvSpPr>
            <a:spLocks noChangeAspect="1" noChangeArrowheads="1"/>
          </p:cNvSpPr>
          <p:nvPr/>
        </p:nvSpPr>
        <p:spPr bwMode="auto">
          <a:xfrm>
            <a:off x="43434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982" name="Oval 133"/>
          <p:cNvSpPr>
            <a:spLocks noChangeAspect="1" noChangeArrowheads="1"/>
          </p:cNvSpPr>
          <p:nvPr/>
        </p:nvSpPr>
        <p:spPr bwMode="auto">
          <a:xfrm>
            <a:off x="4648200" y="37639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983" name="Oval 134"/>
          <p:cNvSpPr>
            <a:spLocks noChangeAspect="1" noChangeArrowheads="1"/>
          </p:cNvSpPr>
          <p:nvPr/>
        </p:nvSpPr>
        <p:spPr bwMode="auto">
          <a:xfrm>
            <a:off x="49530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400" b="1"/>
          </a:p>
        </p:txBody>
      </p:sp>
      <p:sp>
        <p:nvSpPr>
          <p:cNvPr id="78984" name="Oval 135"/>
          <p:cNvSpPr>
            <a:spLocks noChangeAspect="1" noChangeArrowheads="1"/>
          </p:cNvSpPr>
          <p:nvPr/>
        </p:nvSpPr>
        <p:spPr bwMode="auto">
          <a:xfrm>
            <a:off x="52578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985" name="Oval 136"/>
          <p:cNvSpPr>
            <a:spLocks noChangeAspect="1" noChangeArrowheads="1"/>
          </p:cNvSpPr>
          <p:nvPr/>
        </p:nvSpPr>
        <p:spPr bwMode="auto">
          <a:xfrm>
            <a:off x="55626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986" name="Oval 137"/>
          <p:cNvSpPr>
            <a:spLocks noChangeAspect="1" noChangeArrowheads="1"/>
          </p:cNvSpPr>
          <p:nvPr/>
        </p:nvSpPr>
        <p:spPr bwMode="auto">
          <a:xfrm>
            <a:off x="58674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987" name="Oval 138"/>
          <p:cNvSpPr>
            <a:spLocks noChangeAspect="1" noChangeArrowheads="1"/>
          </p:cNvSpPr>
          <p:nvPr/>
        </p:nvSpPr>
        <p:spPr bwMode="auto">
          <a:xfrm>
            <a:off x="61722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988" name="Oval 139"/>
          <p:cNvSpPr>
            <a:spLocks noChangeAspect="1" noChangeArrowheads="1"/>
          </p:cNvSpPr>
          <p:nvPr/>
        </p:nvSpPr>
        <p:spPr bwMode="auto">
          <a:xfrm>
            <a:off x="64770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989" name="Oval 140"/>
          <p:cNvSpPr>
            <a:spLocks noChangeAspect="1" noChangeArrowheads="1"/>
          </p:cNvSpPr>
          <p:nvPr/>
        </p:nvSpPr>
        <p:spPr bwMode="auto">
          <a:xfrm>
            <a:off x="67818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990" name="Oval 141"/>
          <p:cNvSpPr>
            <a:spLocks noChangeAspect="1" noChangeArrowheads="1"/>
          </p:cNvSpPr>
          <p:nvPr/>
        </p:nvSpPr>
        <p:spPr bwMode="auto">
          <a:xfrm>
            <a:off x="70866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991" name="Oval 142"/>
          <p:cNvSpPr>
            <a:spLocks noChangeAspect="1" noChangeArrowheads="1"/>
          </p:cNvSpPr>
          <p:nvPr/>
        </p:nvSpPr>
        <p:spPr bwMode="auto">
          <a:xfrm>
            <a:off x="73914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992" name="Oval 143"/>
          <p:cNvSpPr>
            <a:spLocks noChangeAspect="1" noChangeArrowheads="1"/>
          </p:cNvSpPr>
          <p:nvPr/>
        </p:nvSpPr>
        <p:spPr bwMode="auto">
          <a:xfrm>
            <a:off x="76962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993" name="Oval 144"/>
          <p:cNvSpPr>
            <a:spLocks noChangeAspect="1" noChangeArrowheads="1"/>
          </p:cNvSpPr>
          <p:nvPr/>
        </p:nvSpPr>
        <p:spPr bwMode="auto">
          <a:xfrm>
            <a:off x="8001000" y="37639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994" name="Oval 145"/>
          <p:cNvSpPr>
            <a:spLocks noChangeAspect="1" noChangeArrowheads="1"/>
          </p:cNvSpPr>
          <p:nvPr/>
        </p:nvSpPr>
        <p:spPr bwMode="auto">
          <a:xfrm>
            <a:off x="83058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995" name="Oval 146"/>
          <p:cNvSpPr>
            <a:spLocks noChangeAspect="1" noChangeArrowheads="1"/>
          </p:cNvSpPr>
          <p:nvPr/>
        </p:nvSpPr>
        <p:spPr bwMode="auto">
          <a:xfrm>
            <a:off x="3733800" y="40687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2</a:t>
            </a:r>
          </a:p>
        </p:txBody>
      </p:sp>
      <p:sp>
        <p:nvSpPr>
          <p:cNvPr id="78996" name="Oval 147"/>
          <p:cNvSpPr>
            <a:spLocks noChangeAspect="1" noChangeArrowheads="1"/>
          </p:cNvSpPr>
          <p:nvPr/>
        </p:nvSpPr>
        <p:spPr bwMode="auto">
          <a:xfrm>
            <a:off x="40386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997" name="Oval 148"/>
          <p:cNvSpPr>
            <a:spLocks noChangeAspect="1" noChangeArrowheads="1"/>
          </p:cNvSpPr>
          <p:nvPr/>
        </p:nvSpPr>
        <p:spPr bwMode="auto">
          <a:xfrm>
            <a:off x="43434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998" name="Oval 149"/>
          <p:cNvSpPr>
            <a:spLocks noChangeAspect="1" noChangeArrowheads="1"/>
          </p:cNvSpPr>
          <p:nvPr/>
        </p:nvSpPr>
        <p:spPr bwMode="auto">
          <a:xfrm>
            <a:off x="4648200" y="40687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8999" name="Oval 150"/>
          <p:cNvSpPr>
            <a:spLocks noChangeAspect="1" noChangeArrowheads="1"/>
          </p:cNvSpPr>
          <p:nvPr/>
        </p:nvSpPr>
        <p:spPr bwMode="auto">
          <a:xfrm>
            <a:off x="49530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400" b="1"/>
          </a:p>
        </p:txBody>
      </p:sp>
      <p:sp>
        <p:nvSpPr>
          <p:cNvPr id="79000" name="Oval 151"/>
          <p:cNvSpPr>
            <a:spLocks noChangeAspect="1" noChangeArrowheads="1"/>
          </p:cNvSpPr>
          <p:nvPr/>
        </p:nvSpPr>
        <p:spPr bwMode="auto">
          <a:xfrm>
            <a:off x="52578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001" name="Oval 152"/>
          <p:cNvSpPr>
            <a:spLocks noChangeAspect="1" noChangeArrowheads="1"/>
          </p:cNvSpPr>
          <p:nvPr/>
        </p:nvSpPr>
        <p:spPr bwMode="auto">
          <a:xfrm>
            <a:off x="55626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002" name="Oval 153"/>
          <p:cNvSpPr>
            <a:spLocks noChangeAspect="1" noChangeArrowheads="1"/>
          </p:cNvSpPr>
          <p:nvPr/>
        </p:nvSpPr>
        <p:spPr bwMode="auto">
          <a:xfrm>
            <a:off x="58674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003" name="Oval 154"/>
          <p:cNvSpPr>
            <a:spLocks noChangeAspect="1" noChangeArrowheads="1"/>
          </p:cNvSpPr>
          <p:nvPr/>
        </p:nvSpPr>
        <p:spPr bwMode="auto">
          <a:xfrm>
            <a:off x="61722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004" name="Oval 155"/>
          <p:cNvSpPr>
            <a:spLocks noChangeAspect="1" noChangeArrowheads="1"/>
          </p:cNvSpPr>
          <p:nvPr/>
        </p:nvSpPr>
        <p:spPr bwMode="auto">
          <a:xfrm>
            <a:off x="64770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005" name="Oval 156"/>
          <p:cNvSpPr>
            <a:spLocks noChangeAspect="1" noChangeArrowheads="1"/>
          </p:cNvSpPr>
          <p:nvPr/>
        </p:nvSpPr>
        <p:spPr bwMode="auto">
          <a:xfrm>
            <a:off x="67818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006" name="Oval 157"/>
          <p:cNvSpPr>
            <a:spLocks noChangeAspect="1" noChangeArrowheads="1"/>
          </p:cNvSpPr>
          <p:nvPr/>
        </p:nvSpPr>
        <p:spPr bwMode="auto">
          <a:xfrm>
            <a:off x="70866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007" name="Oval 158"/>
          <p:cNvSpPr>
            <a:spLocks noChangeAspect="1" noChangeArrowheads="1"/>
          </p:cNvSpPr>
          <p:nvPr/>
        </p:nvSpPr>
        <p:spPr bwMode="auto">
          <a:xfrm>
            <a:off x="73914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008" name="Oval 159"/>
          <p:cNvSpPr>
            <a:spLocks noChangeAspect="1" noChangeArrowheads="1"/>
          </p:cNvSpPr>
          <p:nvPr/>
        </p:nvSpPr>
        <p:spPr bwMode="auto">
          <a:xfrm>
            <a:off x="76962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009" name="Oval 160"/>
          <p:cNvSpPr>
            <a:spLocks noChangeAspect="1" noChangeArrowheads="1"/>
          </p:cNvSpPr>
          <p:nvPr/>
        </p:nvSpPr>
        <p:spPr bwMode="auto">
          <a:xfrm>
            <a:off x="8001000" y="40687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010" name="Oval 161"/>
          <p:cNvSpPr>
            <a:spLocks noChangeAspect="1" noChangeArrowheads="1"/>
          </p:cNvSpPr>
          <p:nvPr/>
        </p:nvSpPr>
        <p:spPr bwMode="auto">
          <a:xfrm>
            <a:off x="83058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011" name="Oval 162"/>
          <p:cNvSpPr>
            <a:spLocks noChangeAspect="1" noChangeArrowheads="1"/>
          </p:cNvSpPr>
          <p:nvPr/>
        </p:nvSpPr>
        <p:spPr bwMode="auto">
          <a:xfrm>
            <a:off x="3733800" y="43735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</a:t>
            </a:r>
          </a:p>
        </p:txBody>
      </p:sp>
      <p:sp>
        <p:nvSpPr>
          <p:cNvPr id="79012" name="Oval 163"/>
          <p:cNvSpPr>
            <a:spLocks noChangeAspect="1" noChangeArrowheads="1"/>
          </p:cNvSpPr>
          <p:nvPr/>
        </p:nvSpPr>
        <p:spPr bwMode="auto">
          <a:xfrm>
            <a:off x="4038600" y="4373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013" name="Oval 164"/>
          <p:cNvSpPr>
            <a:spLocks noChangeAspect="1" noChangeArrowheads="1"/>
          </p:cNvSpPr>
          <p:nvPr/>
        </p:nvSpPr>
        <p:spPr bwMode="auto">
          <a:xfrm>
            <a:off x="4343400" y="4373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014" name="Oval 165"/>
          <p:cNvSpPr>
            <a:spLocks noChangeAspect="1" noChangeArrowheads="1"/>
          </p:cNvSpPr>
          <p:nvPr/>
        </p:nvSpPr>
        <p:spPr bwMode="auto">
          <a:xfrm>
            <a:off x="46482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015" name="Oval 166"/>
          <p:cNvSpPr>
            <a:spLocks noChangeAspect="1" noChangeArrowheads="1"/>
          </p:cNvSpPr>
          <p:nvPr/>
        </p:nvSpPr>
        <p:spPr bwMode="auto">
          <a:xfrm>
            <a:off x="49530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016" name="Oval 167"/>
          <p:cNvSpPr>
            <a:spLocks noChangeAspect="1" noChangeArrowheads="1"/>
          </p:cNvSpPr>
          <p:nvPr/>
        </p:nvSpPr>
        <p:spPr bwMode="auto">
          <a:xfrm>
            <a:off x="52578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017" name="Oval 168"/>
          <p:cNvSpPr>
            <a:spLocks noChangeAspect="1" noChangeArrowheads="1"/>
          </p:cNvSpPr>
          <p:nvPr/>
        </p:nvSpPr>
        <p:spPr bwMode="auto">
          <a:xfrm>
            <a:off x="55626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018" name="Oval 169"/>
          <p:cNvSpPr>
            <a:spLocks noChangeAspect="1" noChangeArrowheads="1"/>
          </p:cNvSpPr>
          <p:nvPr/>
        </p:nvSpPr>
        <p:spPr bwMode="auto">
          <a:xfrm>
            <a:off x="58674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019" name="Oval 170"/>
          <p:cNvSpPr>
            <a:spLocks noChangeAspect="1" noChangeArrowheads="1"/>
          </p:cNvSpPr>
          <p:nvPr/>
        </p:nvSpPr>
        <p:spPr bwMode="auto">
          <a:xfrm>
            <a:off x="61722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020" name="Oval 171"/>
          <p:cNvSpPr>
            <a:spLocks noChangeAspect="1" noChangeArrowheads="1"/>
          </p:cNvSpPr>
          <p:nvPr/>
        </p:nvSpPr>
        <p:spPr bwMode="auto">
          <a:xfrm>
            <a:off x="64770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021" name="Oval 172"/>
          <p:cNvSpPr>
            <a:spLocks noChangeAspect="1" noChangeArrowheads="1"/>
          </p:cNvSpPr>
          <p:nvPr/>
        </p:nvSpPr>
        <p:spPr bwMode="auto">
          <a:xfrm>
            <a:off x="67818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022" name="Oval 173"/>
          <p:cNvSpPr>
            <a:spLocks noChangeAspect="1" noChangeArrowheads="1"/>
          </p:cNvSpPr>
          <p:nvPr/>
        </p:nvSpPr>
        <p:spPr bwMode="auto">
          <a:xfrm>
            <a:off x="70866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023" name="Oval 174"/>
          <p:cNvSpPr>
            <a:spLocks noChangeAspect="1" noChangeArrowheads="1"/>
          </p:cNvSpPr>
          <p:nvPr/>
        </p:nvSpPr>
        <p:spPr bwMode="auto">
          <a:xfrm>
            <a:off x="73914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024" name="Oval 175"/>
          <p:cNvSpPr>
            <a:spLocks noChangeAspect="1" noChangeArrowheads="1"/>
          </p:cNvSpPr>
          <p:nvPr/>
        </p:nvSpPr>
        <p:spPr bwMode="auto">
          <a:xfrm>
            <a:off x="76962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025" name="Oval 176"/>
          <p:cNvSpPr>
            <a:spLocks noChangeAspect="1" noChangeArrowheads="1"/>
          </p:cNvSpPr>
          <p:nvPr/>
        </p:nvSpPr>
        <p:spPr bwMode="auto">
          <a:xfrm>
            <a:off x="80010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026" name="Oval 177"/>
          <p:cNvSpPr>
            <a:spLocks noChangeAspect="1" noChangeArrowheads="1"/>
          </p:cNvSpPr>
          <p:nvPr/>
        </p:nvSpPr>
        <p:spPr bwMode="auto">
          <a:xfrm>
            <a:off x="8305800" y="4373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027" name="Oval 178"/>
          <p:cNvSpPr>
            <a:spLocks noChangeAspect="1" noChangeArrowheads="1"/>
          </p:cNvSpPr>
          <p:nvPr/>
        </p:nvSpPr>
        <p:spPr bwMode="auto">
          <a:xfrm>
            <a:off x="3733800" y="46783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0</a:t>
            </a:r>
          </a:p>
        </p:txBody>
      </p:sp>
      <p:sp>
        <p:nvSpPr>
          <p:cNvPr id="79028" name="Oval 179"/>
          <p:cNvSpPr>
            <a:spLocks noChangeAspect="1" noChangeArrowheads="1"/>
          </p:cNvSpPr>
          <p:nvPr/>
        </p:nvSpPr>
        <p:spPr bwMode="auto">
          <a:xfrm>
            <a:off x="40386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029" name="Oval 180"/>
          <p:cNvSpPr>
            <a:spLocks noChangeAspect="1" noChangeArrowheads="1"/>
          </p:cNvSpPr>
          <p:nvPr/>
        </p:nvSpPr>
        <p:spPr bwMode="auto">
          <a:xfrm>
            <a:off x="43434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030" name="Oval 181"/>
          <p:cNvSpPr>
            <a:spLocks noChangeAspect="1" noChangeArrowheads="1"/>
          </p:cNvSpPr>
          <p:nvPr/>
        </p:nvSpPr>
        <p:spPr bwMode="auto">
          <a:xfrm>
            <a:off x="46482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031" name="Oval 182"/>
          <p:cNvSpPr>
            <a:spLocks noChangeAspect="1" noChangeArrowheads="1"/>
          </p:cNvSpPr>
          <p:nvPr/>
        </p:nvSpPr>
        <p:spPr bwMode="auto">
          <a:xfrm>
            <a:off x="49530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032" name="Oval 183"/>
          <p:cNvSpPr>
            <a:spLocks noChangeAspect="1" noChangeArrowheads="1"/>
          </p:cNvSpPr>
          <p:nvPr/>
        </p:nvSpPr>
        <p:spPr bwMode="auto">
          <a:xfrm>
            <a:off x="52578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033" name="Oval 184"/>
          <p:cNvSpPr>
            <a:spLocks noChangeAspect="1" noChangeArrowheads="1"/>
          </p:cNvSpPr>
          <p:nvPr/>
        </p:nvSpPr>
        <p:spPr bwMode="auto">
          <a:xfrm>
            <a:off x="55626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034" name="Oval 185"/>
          <p:cNvSpPr>
            <a:spLocks noChangeAspect="1" noChangeArrowheads="1"/>
          </p:cNvSpPr>
          <p:nvPr/>
        </p:nvSpPr>
        <p:spPr bwMode="auto">
          <a:xfrm>
            <a:off x="58674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035" name="Oval 186"/>
          <p:cNvSpPr>
            <a:spLocks noChangeAspect="1" noChangeArrowheads="1"/>
          </p:cNvSpPr>
          <p:nvPr/>
        </p:nvSpPr>
        <p:spPr bwMode="auto">
          <a:xfrm>
            <a:off x="61722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036" name="Oval 187"/>
          <p:cNvSpPr>
            <a:spLocks noChangeAspect="1" noChangeArrowheads="1"/>
          </p:cNvSpPr>
          <p:nvPr/>
        </p:nvSpPr>
        <p:spPr bwMode="auto">
          <a:xfrm>
            <a:off x="64770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037" name="Oval 188"/>
          <p:cNvSpPr>
            <a:spLocks noChangeAspect="1" noChangeArrowheads="1"/>
          </p:cNvSpPr>
          <p:nvPr/>
        </p:nvSpPr>
        <p:spPr bwMode="auto">
          <a:xfrm>
            <a:off x="67818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038" name="Oval 189"/>
          <p:cNvSpPr>
            <a:spLocks noChangeAspect="1" noChangeArrowheads="1"/>
          </p:cNvSpPr>
          <p:nvPr/>
        </p:nvSpPr>
        <p:spPr bwMode="auto">
          <a:xfrm>
            <a:off x="70866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039" name="Oval 190"/>
          <p:cNvSpPr>
            <a:spLocks noChangeAspect="1" noChangeArrowheads="1"/>
          </p:cNvSpPr>
          <p:nvPr/>
        </p:nvSpPr>
        <p:spPr bwMode="auto">
          <a:xfrm>
            <a:off x="73914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040" name="Oval 191"/>
          <p:cNvSpPr>
            <a:spLocks noChangeAspect="1" noChangeArrowheads="1"/>
          </p:cNvSpPr>
          <p:nvPr/>
        </p:nvSpPr>
        <p:spPr bwMode="auto">
          <a:xfrm>
            <a:off x="76962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041" name="Oval 192"/>
          <p:cNvSpPr>
            <a:spLocks noChangeAspect="1" noChangeArrowheads="1"/>
          </p:cNvSpPr>
          <p:nvPr/>
        </p:nvSpPr>
        <p:spPr bwMode="auto">
          <a:xfrm>
            <a:off x="80010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042" name="Oval 193"/>
          <p:cNvSpPr>
            <a:spLocks noChangeAspect="1" noChangeArrowheads="1"/>
          </p:cNvSpPr>
          <p:nvPr/>
        </p:nvSpPr>
        <p:spPr bwMode="auto">
          <a:xfrm>
            <a:off x="83058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043" name="Oval 194"/>
          <p:cNvSpPr>
            <a:spLocks noChangeAspect="1" noChangeArrowheads="1"/>
          </p:cNvSpPr>
          <p:nvPr/>
        </p:nvSpPr>
        <p:spPr bwMode="auto">
          <a:xfrm>
            <a:off x="37338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400" b="1"/>
          </a:p>
        </p:txBody>
      </p:sp>
      <p:sp>
        <p:nvSpPr>
          <p:cNvPr id="79044" name="Oval 195"/>
          <p:cNvSpPr>
            <a:spLocks noChangeAspect="1" noChangeArrowheads="1"/>
          </p:cNvSpPr>
          <p:nvPr/>
        </p:nvSpPr>
        <p:spPr bwMode="auto">
          <a:xfrm>
            <a:off x="40386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0</a:t>
            </a:r>
          </a:p>
        </p:txBody>
      </p:sp>
      <p:sp>
        <p:nvSpPr>
          <p:cNvPr id="79045" name="Oval 196"/>
          <p:cNvSpPr>
            <a:spLocks noChangeAspect="1" noChangeArrowheads="1"/>
          </p:cNvSpPr>
          <p:nvPr/>
        </p:nvSpPr>
        <p:spPr bwMode="auto">
          <a:xfrm>
            <a:off x="43434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</a:t>
            </a:r>
          </a:p>
        </p:txBody>
      </p:sp>
      <p:sp>
        <p:nvSpPr>
          <p:cNvPr id="79046" name="Oval 197"/>
          <p:cNvSpPr>
            <a:spLocks noChangeAspect="1" noChangeArrowheads="1"/>
          </p:cNvSpPr>
          <p:nvPr/>
        </p:nvSpPr>
        <p:spPr bwMode="auto">
          <a:xfrm>
            <a:off x="46482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2</a:t>
            </a:r>
          </a:p>
        </p:txBody>
      </p:sp>
      <p:sp>
        <p:nvSpPr>
          <p:cNvPr id="79047" name="Oval 198"/>
          <p:cNvSpPr>
            <a:spLocks noChangeAspect="1" noChangeArrowheads="1"/>
          </p:cNvSpPr>
          <p:nvPr/>
        </p:nvSpPr>
        <p:spPr bwMode="auto">
          <a:xfrm>
            <a:off x="49530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3</a:t>
            </a:r>
          </a:p>
        </p:txBody>
      </p:sp>
      <p:sp>
        <p:nvSpPr>
          <p:cNvPr id="79048" name="Oval 199"/>
          <p:cNvSpPr>
            <a:spLocks noChangeAspect="1" noChangeArrowheads="1"/>
          </p:cNvSpPr>
          <p:nvPr/>
        </p:nvSpPr>
        <p:spPr bwMode="auto">
          <a:xfrm>
            <a:off x="52578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4</a:t>
            </a:r>
          </a:p>
        </p:txBody>
      </p:sp>
      <p:sp>
        <p:nvSpPr>
          <p:cNvPr id="79049" name="Oval 200"/>
          <p:cNvSpPr>
            <a:spLocks noChangeAspect="1" noChangeArrowheads="1"/>
          </p:cNvSpPr>
          <p:nvPr/>
        </p:nvSpPr>
        <p:spPr bwMode="auto">
          <a:xfrm>
            <a:off x="55626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5</a:t>
            </a:r>
          </a:p>
        </p:txBody>
      </p:sp>
      <p:sp>
        <p:nvSpPr>
          <p:cNvPr id="79050" name="Oval 201"/>
          <p:cNvSpPr>
            <a:spLocks noChangeAspect="1" noChangeArrowheads="1"/>
          </p:cNvSpPr>
          <p:nvPr/>
        </p:nvSpPr>
        <p:spPr bwMode="auto">
          <a:xfrm>
            <a:off x="58674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6</a:t>
            </a:r>
          </a:p>
        </p:txBody>
      </p:sp>
      <p:sp>
        <p:nvSpPr>
          <p:cNvPr id="79051" name="Oval 202"/>
          <p:cNvSpPr>
            <a:spLocks noChangeAspect="1" noChangeArrowheads="1"/>
          </p:cNvSpPr>
          <p:nvPr/>
        </p:nvSpPr>
        <p:spPr bwMode="auto">
          <a:xfrm>
            <a:off x="61722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7</a:t>
            </a:r>
          </a:p>
        </p:txBody>
      </p:sp>
      <p:sp>
        <p:nvSpPr>
          <p:cNvPr id="79052" name="Oval 203"/>
          <p:cNvSpPr>
            <a:spLocks noChangeAspect="1" noChangeArrowheads="1"/>
          </p:cNvSpPr>
          <p:nvPr/>
        </p:nvSpPr>
        <p:spPr bwMode="auto">
          <a:xfrm>
            <a:off x="64770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8</a:t>
            </a:r>
          </a:p>
        </p:txBody>
      </p:sp>
      <p:sp>
        <p:nvSpPr>
          <p:cNvPr id="79053" name="Oval 204"/>
          <p:cNvSpPr>
            <a:spLocks noChangeAspect="1" noChangeArrowheads="1"/>
          </p:cNvSpPr>
          <p:nvPr/>
        </p:nvSpPr>
        <p:spPr bwMode="auto">
          <a:xfrm>
            <a:off x="67818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9</a:t>
            </a:r>
          </a:p>
        </p:txBody>
      </p:sp>
      <p:sp>
        <p:nvSpPr>
          <p:cNvPr id="79054" name="Oval 205"/>
          <p:cNvSpPr>
            <a:spLocks noChangeAspect="1" noChangeArrowheads="1"/>
          </p:cNvSpPr>
          <p:nvPr/>
        </p:nvSpPr>
        <p:spPr bwMode="auto">
          <a:xfrm>
            <a:off x="70866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10</a:t>
            </a:r>
          </a:p>
        </p:txBody>
      </p:sp>
      <p:sp>
        <p:nvSpPr>
          <p:cNvPr id="79055" name="Oval 206"/>
          <p:cNvSpPr>
            <a:spLocks noChangeAspect="1" noChangeArrowheads="1"/>
          </p:cNvSpPr>
          <p:nvPr/>
        </p:nvSpPr>
        <p:spPr bwMode="auto">
          <a:xfrm>
            <a:off x="73914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11</a:t>
            </a:r>
          </a:p>
        </p:txBody>
      </p:sp>
      <p:sp>
        <p:nvSpPr>
          <p:cNvPr id="79056" name="Oval 207"/>
          <p:cNvSpPr>
            <a:spLocks noChangeAspect="1" noChangeArrowheads="1"/>
          </p:cNvSpPr>
          <p:nvPr/>
        </p:nvSpPr>
        <p:spPr bwMode="auto">
          <a:xfrm>
            <a:off x="76962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12</a:t>
            </a:r>
          </a:p>
        </p:txBody>
      </p:sp>
      <p:sp>
        <p:nvSpPr>
          <p:cNvPr id="79057" name="Oval 208"/>
          <p:cNvSpPr>
            <a:spLocks noChangeAspect="1" noChangeArrowheads="1"/>
          </p:cNvSpPr>
          <p:nvPr/>
        </p:nvSpPr>
        <p:spPr bwMode="auto">
          <a:xfrm>
            <a:off x="80010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13</a:t>
            </a:r>
          </a:p>
        </p:txBody>
      </p:sp>
      <p:sp>
        <p:nvSpPr>
          <p:cNvPr id="79058" name="Oval 209"/>
          <p:cNvSpPr>
            <a:spLocks noChangeAspect="1" noChangeArrowheads="1"/>
          </p:cNvSpPr>
          <p:nvPr/>
        </p:nvSpPr>
        <p:spPr bwMode="auto">
          <a:xfrm>
            <a:off x="83058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14</a:t>
            </a:r>
          </a:p>
        </p:txBody>
      </p:sp>
      <p:graphicFrame>
        <p:nvGraphicFramePr>
          <p:cNvPr id="65746" name="Group 210"/>
          <p:cNvGraphicFramePr>
            <a:graphicFrameLocks noGrp="1"/>
          </p:cNvGraphicFramePr>
          <p:nvPr/>
        </p:nvGraphicFramePr>
        <p:xfrm>
          <a:off x="9067800" y="2362200"/>
          <a:ext cx="457200" cy="1828800"/>
        </p:xfrm>
        <a:graphic>
          <a:graphicData uri="http://schemas.openxmlformats.org/drawingml/2006/table">
            <a:tbl>
              <a:tblPr/>
              <a:tblGrid>
                <a:gridCol w="457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10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79074" name="Text Box 228"/>
          <p:cNvSpPr txBox="1">
            <a:spLocks noChangeArrowheads="1"/>
          </p:cNvSpPr>
          <p:nvPr/>
        </p:nvSpPr>
        <p:spPr bwMode="auto">
          <a:xfrm>
            <a:off x="1866900" y="228600"/>
            <a:ext cx="8458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 b="1">
                <a:solidFill>
                  <a:schemeClr val="accent2"/>
                </a:solidFill>
              </a:rPr>
              <a:t>Span Flood-Fill</a:t>
            </a:r>
            <a:r>
              <a:rPr lang="en-US" altLang="en-US" b="1">
                <a:solidFill>
                  <a:schemeClr val="accent2"/>
                </a:solidFill>
              </a:rPr>
              <a:t> Algorithm (</a:t>
            </a:r>
            <a:r>
              <a:rPr lang="en-US" altLang="en-US" b="1">
                <a:solidFill>
                  <a:srgbClr val="FF0000"/>
                </a:solidFill>
              </a:rPr>
              <a:t>example</a:t>
            </a:r>
            <a:r>
              <a:rPr lang="en-US" altLang="en-US" b="1">
                <a:solidFill>
                  <a:schemeClr val="accent2"/>
                </a:solidFill>
              </a:rPr>
              <a:t>)</a:t>
            </a:r>
            <a:endParaRPr lang="en-US" altLang="en-US" sz="2800"/>
          </a:p>
        </p:txBody>
      </p:sp>
    </p:spTree>
    <p:extLst>
      <p:ext uri="{BB962C8B-B14F-4D97-AF65-F5344CB8AC3E}">
        <p14:creationId xmlns:p14="http://schemas.microsoft.com/office/powerpoint/2010/main" val="1220645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067421F-0B5F-4A63-9570-4B6D7F200F4D}" type="slidenum">
              <a:rPr lang="en-US" altLang="en-US" sz="1400"/>
              <a:pPr>
                <a:spcBef>
                  <a:spcPct val="0"/>
                </a:spcBef>
                <a:buFontTx/>
                <a:buNone/>
              </a:pPr>
              <a:t>37</a:t>
            </a:fld>
            <a:endParaRPr lang="en-US" altLang="en-US" sz="1400"/>
          </a:p>
        </p:txBody>
      </p:sp>
      <p:sp>
        <p:nvSpPr>
          <p:cNvPr id="79875" name="Oval 2"/>
          <p:cNvSpPr>
            <a:spLocks noChangeAspect="1" noChangeArrowheads="1"/>
          </p:cNvSpPr>
          <p:nvPr/>
        </p:nvSpPr>
        <p:spPr bwMode="auto">
          <a:xfrm>
            <a:off x="3703639" y="1325564"/>
            <a:ext cx="274637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11</a:t>
            </a:r>
          </a:p>
        </p:txBody>
      </p:sp>
      <p:sp>
        <p:nvSpPr>
          <p:cNvPr id="79876" name="Oval 3"/>
          <p:cNvSpPr>
            <a:spLocks noChangeAspect="1" noChangeArrowheads="1"/>
          </p:cNvSpPr>
          <p:nvPr/>
        </p:nvSpPr>
        <p:spPr bwMode="auto">
          <a:xfrm>
            <a:off x="40084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877" name="Oval 4"/>
          <p:cNvSpPr>
            <a:spLocks noChangeAspect="1" noChangeArrowheads="1"/>
          </p:cNvSpPr>
          <p:nvPr/>
        </p:nvSpPr>
        <p:spPr bwMode="auto">
          <a:xfrm>
            <a:off x="43132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878" name="Oval 5"/>
          <p:cNvSpPr>
            <a:spLocks noChangeAspect="1" noChangeArrowheads="1"/>
          </p:cNvSpPr>
          <p:nvPr/>
        </p:nvSpPr>
        <p:spPr bwMode="auto">
          <a:xfrm>
            <a:off x="46180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879" name="Oval 6"/>
          <p:cNvSpPr>
            <a:spLocks noChangeAspect="1" noChangeArrowheads="1"/>
          </p:cNvSpPr>
          <p:nvPr/>
        </p:nvSpPr>
        <p:spPr bwMode="auto">
          <a:xfrm>
            <a:off x="49228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880" name="Oval 7"/>
          <p:cNvSpPr>
            <a:spLocks noChangeAspect="1" noChangeArrowheads="1"/>
          </p:cNvSpPr>
          <p:nvPr/>
        </p:nvSpPr>
        <p:spPr bwMode="auto">
          <a:xfrm>
            <a:off x="52276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881" name="Oval 8"/>
          <p:cNvSpPr>
            <a:spLocks noChangeAspect="1" noChangeArrowheads="1"/>
          </p:cNvSpPr>
          <p:nvPr/>
        </p:nvSpPr>
        <p:spPr bwMode="auto">
          <a:xfrm>
            <a:off x="55324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882" name="Oval 9"/>
          <p:cNvSpPr>
            <a:spLocks noChangeAspect="1" noChangeArrowheads="1"/>
          </p:cNvSpPr>
          <p:nvPr/>
        </p:nvSpPr>
        <p:spPr bwMode="auto">
          <a:xfrm>
            <a:off x="58372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883" name="Oval 10"/>
          <p:cNvSpPr>
            <a:spLocks noChangeAspect="1" noChangeArrowheads="1"/>
          </p:cNvSpPr>
          <p:nvPr/>
        </p:nvSpPr>
        <p:spPr bwMode="auto">
          <a:xfrm>
            <a:off x="61420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884" name="Oval 11"/>
          <p:cNvSpPr>
            <a:spLocks noChangeAspect="1" noChangeArrowheads="1"/>
          </p:cNvSpPr>
          <p:nvPr/>
        </p:nvSpPr>
        <p:spPr bwMode="auto">
          <a:xfrm>
            <a:off x="64468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885" name="Oval 12"/>
          <p:cNvSpPr>
            <a:spLocks noChangeAspect="1" noChangeArrowheads="1"/>
          </p:cNvSpPr>
          <p:nvPr/>
        </p:nvSpPr>
        <p:spPr bwMode="auto">
          <a:xfrm>
            <a:off x="67516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886" name="Oval 13"/>
          <p:cNvSpPr>
            <a:spLocks noChangeAspect="1" noChangeArrowheads="1"/>
          </p:cNvSpPr>
          <p:nvPr/>
        </p:nvSpPr>
        <p:spPr bwMode="auto">
          <a:xfrm>
            <a:off x="70564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887" name="Oval 14"/>
          <p:cNvSpPr>
            <a:spLocks noChangeAspect="1" noChangeArrowheads="1"/>
          </p:cNvSpPr>
          <p:nvPr/>
        </p:nvSpPr>
        <p:spPr bwMode="auto">
          <a:xfrm>
            <a:off x="73612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888" name="Oval 15"/>
          <p:cNvSpPr>
            <a:spLocks noChangeAspect="1" noChangeArrowheads="1"/>
          </p:cNvSpPr>
          <p:nvPr/>
        </p:nvSpPr>
        <p:spPr bwMode="auto">
          <a:xfrm>
            <a:off x="76660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889" name="Oval 16"/>
          <p:cNvSpPr>
            <a:spLocks noChangeAspect="1" noChangeArrowheads="1"/>
          </p:cNvSpPr>
          <p:nvPr/>
        </p:nvSpPr>
        <p:spPr bwMode="auto">
          <a:xfrm>
            <a:off x="79708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890" name="Oval 17"/>
          <p:cNvSpPr>
            <a:spLocks noChangeAspect="1" noChangeArrowheads="1"/>
          </p:cNvSpPr>
          <p:nvPr/>
        </p:nvSpPr>
        <p:spPr bwMode="auto">
          <a:xfrm>
            <a:off x="82756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891" name="Oval 18"/>
          <p:cNvSpPr>
            <a:spLocks noChangeAspect="1" noChangeArrowheads="1"/>
          </p:cNvSpPr>
          <p:nvPr/>
        </p:nvSpPr>
        <p:spPr bwMode="auto">
          <a:xfrm>
            <a:off x="3703639" y="1630364"/>
            <a:ext cx="274637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10</a:t>
            </a:r>
          </a:p>
        </p:txBody>
      </p:sp>
      <p:sp>
        <p:nvSpPr>
          <p:cNvPr id="79892" name="Oval 19"/>
          <p:cNvSpPr>
            <a:spLocks noChangeAspect="1" noChangeArrowheads="1"/>
          </p:cNvSpPr>
          <p:nvPr/>
        </p:nvSpPr>
        <p:spPr bwMode="auto">
          <a:xfrm>
            <a:off x="40084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893" name="Oval 20"/>
          <p:cNvSpPr>
            <a:spLocks noChangeAspect="1" noChangeArrowheads="1"/>
          </p:cNvSpPr>
          <p:nvPr/>
        </p:nvSpPr>
        <p:spPr bwMode="auto">
          <a:xfrm>
            <a:off x="43132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894" name="Oval 21"/>
          <p:cNvSpPr>
            <a:spLocks noChangeAspect="1" noChangeArrowheads="1"/>
          </p:cNvSpPr>
          <p:nvPr/>
        </p:nvSpPr>
        <p:spPr bwMode="auto">
          <a:xfrm>
            <a:off x="46180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895" name="Oval 22"/>
          <p:cNvSpPr>
            <a:spLocks noChangeAspect="1" noChangeArrowheads="1"/>
          </p:cNvSpPr>
          <p:nvPr/>
        </p:nvSpPr>
        <p:spPr bwMode="auto">
          <a:xfrm>
            <a:off x="49228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896" name="Oval 23"/>
          <p:cNvSpPr>
            <a:spLocks noChangeAspect="1" noChangeArrowheads="1"/>
          </p:cNvSpPr>
          <p:nvPr/>
        </p:nvSpPr>
        <p:spPr bwMode="auto">
          <a:xfrm>
            <a:off x="52276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897" name="Oval 24"/>
          <p:cNvSpPr>
            <a:spLocks noChangeAspect="1" noChangeArrowheads="1"/>
          </p:cNvSpPr>
          <p:nvPr/>
        </p:nvSpPr>
        <p:spPr bwMode="auto">
          <a:xfrm>
            <a:off x="55324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898" name="Oval 25"/>
          <p:cNvSpPr>
            <a:spLocks noChangeAspect="1" noChangeArrowheads="1"/>
          </p:cNvSpPr>
          <p:nvPr/>
        </p:nvSpPr>
        <p:spPr bwMode="auto">
          <a:xfrm>
            <a:off x="58372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899" name="Oval 26"/>
          <p:cNvSpPr>
            <a:spLocks noChangeAspect="1" noChangeArrowheads="1"/>
          </p:cNvSpPr>
          <p:nvPr/>
        </p:nvSpPr>
        <p:spPr bwMode="auto">
          <a:xfrm>
            <a:off x="61420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900" name="Oval 27"/>
          <p:cNvSpPr>
            <a:spLocks noChangeAspect="1" noChangeArrowheads="1"/>
          </p:cNvSpPr>
          <p:nvPr/>
        </p:nvSpPr>
        <p:spPr bwMode="auto">
          <a:xfrm>
            <a:off x="64468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901" name="Oval 28"/>
          <p:cNvSpPr>
            <a:spLocks noChangeAspect="1" noChangeArrowheads="1"/>
          </p:cNvSpPr>
          <p:nvPr/>
        </p:nvSpPr>
        <p:spPr bwMode="auto">
          <a:xfrm>
            <a:off x="67516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902" name="Oval 29"/>
          <p:cNvSpPr>
            <a:spLocks noChangeAspect="1" noChangeArrowheads="1"/>
          </p:cNvSpPr>
          <p:nvPr/>
        </p:nvSpPr>
        <p:spPr bwMode="auto">
          <a:xfrm>
            <a:off x="70564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903" name="Oval 30"/>
          <p:cNvSpPr>
            <a:spLocks noChangeAspect="1" noChangeArrowheads="1"/>
          </p:cNvSpPr>
          <p:nvPr/>
        </p:nvSpPr>
        <p:spPr bwMode="auto">
          <a:xfrm>
            <a:off x="73612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904" name="Oval 31"/>
          <p:cNvSpPr>
            <a:spLocks noChangeAspect="1" noChangeArrowheads="1"/>
          </p:cNvSpPr>
          <p:nvPr/>
        </p:nvSpPr>
        <p:spPr bwMode="auto">
          <a:xfrm>
            <a:off x="76660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905" name="Oval 32"/>
          <p:cNvSpPr>
            <a:spLocks noChangeAspect="1" noChangeArrowheads="1"/>
          </p:cNvSpPr>
          <p:nvPr/>
        </p:nvSpPr>
        <p:spPr bwMode="auto">
          <a:xfrm>
            <a:off x="79708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906" name="Oval 33"/>
          <p:cNvSpPr>
            <a:spLocks noChangeAspect="1" noChangeArrowheads="1"/>
          </p:cNvSpPr>
          <p:nvPr/>
        </p:nvSpPr>
        <p:spPr bwMode="auto">
          <a:xfrm>
            <a:off x="82756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907" name="Oval 34"/>
          <p:cNvSpPr>
            <a:spLocks noChangeAspect="1" noChangeArrowheads="1"/>
          </p:cNvSpPr>
          <p:nvPr/>
        </p:nvSpPr>
        <p:spPr bwMode="auto">
          <a:xfrm>
            <a:off x="3703639" y="1935164"/>
            <a:ext cx="274637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9</a:t>
            </a:r>
          </a:p>
        </p:txBody>
      </p:sp>
      <p:sp>
        <p:nvSpPr>
          <p:cNvPr id="79908" name="Oval 35"/>
          <p:cNvSpPr>
            <a:spLocks noChangeAspect="1" noChangeArrowheads="1"/>
          </p:cNvSpPr>
          <p:nvPr/>
        </p:nvSpPr>
        <p:spPr bwMode="auto">
          <a:xfrm>
            <a:off x="40084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909" name="Oval 36"/>
          <p:cNvSpPr>
            <a:spLocks noChangeAspect="1" noChangeArrowheads="1"/>
          </p:cNvSpPr>
          <p:nvPr/>
        </p:nvSpPr>
        <p:spPr bwMode="auto">
          <a:xfrm>
            <a:off x="43132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910" name="Oval 37"/>
          <p:cNvSpPr>
            <a:spLocks noChangeAspect="1" noChangeArrowheads="1"/>
          </p:cNvSpPr>
          <p:nvPr/>
        </p:nvSpPr>
        <p:spPr bwMode="auto">
          <a:xfrm>
            <a:off x="4618039" y="19351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911" name="Oval 38"/>
          <p:cNvSpPr>
            <a:spLocks noChangeAspect="1" noChangeArrowheads="1"/>
          </p:cNvSpPr>
          <p:nvPr/>
        </p:nvSpPr>
        <p:spPr bwMode="auto">
          <a:xfrm>
            <a:off x="4922839" y="19351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8</a:t>
            </a:r>
          </a:p>
        </p:txBody>
      </p:sp>
      <p:sp>
        <p:nvSpPr>
          <p:cNvPr id="79912" name="Oval 39"/>
          <p:cNvSpPr>
            <a:spLocks noChangeAspect="1" noChangeArrowheads="1"/>
          </p:cNvSpPr>
          <p:nvPr/>
        </p:nvSpPr>
        <p:spPr bwMode="auto">
          <a:xfrm>
            <a:off x="5227639" y="19351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913" name="Oval 40"/>
          <p:cNvSpPr>
            <a:spLocks noChangeAspect="1" noChangeArrowheads="1"/>
          </p:cNvSpPr>
          <p:nvPr/>
        </p:nvSpPr>
        <p:spPr bwMode="auto">
          <a:xfrm>
            <a:off x="5532439" y="19351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914" name="Oval 41"/>
          <p:cNvSpPr>
            <a:spLocks noChangeAspect="1" noChangeArrowheads="1"/>
          </p:cNvSpPr>
          <p:nvPr/>
        </p:nvSpPr>
        <p:spPr bwMode="auto">
          <a:xfrm>
            <a:off x="58372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915" name="Oval 42"/>
          <p:cNvSpPr>
            <a:spLocks noChangeAspect="1" noChangeArrowheads="1"/>
          </p:cNvSpPr>
          <p:nvPr/>
        </p:nvSpPr>
        <p:spPr bwMode="auto">
          <a:xfrm>
            <a:off x="61420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916" name="Oval 43"/>
          <p:cNvSpPr>
            <a:spLocks noChangeAspect="1" noChangeArrowheads="1"/>
          </p:cNvSpPr>
          <p:nvPr/>
        </p:nvSpPr>
        <p:spPr bwMode="auto">
          <a:xfrm>
            <a:off x="64468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917" name="Oval 44"/>
          <p:cNvSpPr>
            <a:spLocks noChangeAspect="1" noChangeArrowheads="1"/>
          </p:cNvSpPr>
          <p:nvPr/>
        </p:nvSpPr>
        <p:spPr bwMode="auto">
          <a:xfrm>
            <a:off x="67516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918" name="Oval 45"/>
          <p:cNvSpPr>
            <a:spLocks noChangeAspect="1" noChangeArrowheads="1"/>
          </p:cNvSpPr>
          <p:nvPr/>
        </p:nvSpPr>
        <p:spPr bwMode="auto">
          <a:xfrm>
            <a:off x="7056439" y="19351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919" name="Oval 46"/>
          <p:cNvSpPr>
            <a:spLocks noChangeAspect="1" noChangeArrowheads="1"/>
          </p:cNvSpPr>
          <p:nvPr/>
        </p:nvSpPr>
        <p:spPr bwMode="auto">
          <a:xfrm>
            <a:off x="7361239" y="19351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7</a:t>
            </a:r>
          </a:p>
        </p:txBody>
      </p:sp>
      <p:sp>
        <p:nvSpPr>
          <p:cNvPr id="79920" name="Oval 47"/>
          <p:cNvSpPr>
            <a:spLocks noChangeAspect="1" noChangeArrowheads="1"/>
          </p:cNvSpPr>
          <p:nvPr/>
        </p:nvSpPr>
        <p:spPr bwMode="auto">
          <a:xfrm>
            <a:off x="7666039" y="19351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921" name="Oval 48"/>
          <p:cNvSpPr>
            <a:spLocks noChangeAspect="1" noChangeArrowheads="1"/>
          </p:cNvSpPr>
          <p:nvPr/>
        </p:nvSpPr>
        <p:spPr bwMode="auto">
          <a:xfrm>
            <a:off x="7970839" y="19351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922" name="Oval 49"/>
          <p:cNvSpPr>
            <a:spLocks noChangeAspect="1" noChangeArrowheads="1"/>
          </p:cNvSpPr>
          <p:nvPr/>
        </p:nvSpPr>
        <p:spPr bwMode="auto">
          <a:xfrm>
            <a:off x="82756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923" name="Oval 50"/>
          <p:cNvSpPr>
            <a:spLocks noChangeAspect="1" noChangeArrowheads="1"/>
          </p:cNvSpPr>
          <p:nvPr/>
        </p:nvSpPr>
        <p:spPr bwMode="auto">
          <a:xfrm>
            <a:off x="3703639" y="2239964"/>
            <a:ext cx="274637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8</a:t>
            </a:r>
          </a:p>
        </p:txBody>
      </p:sp>
      <p:sp>
        <p:nvSpPr>
          <p:cNvPr id="79924" name="Oval 51"/>
          <p:cNvSpPr>
            <a:spLocks noChangeAspect="1" noChangeArrowheads="1"/>
          </p:cNvSpPr>
          <p:nvPr/>
        </p:nvSpPr>
        <p:spPr bwMode="auto">
          <a:xfrm>
            <a:off x="4008439" y="22399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925" name="Oval 52"/>
          <p:cNvSpPr>
            <a:spLocks noChangeAspect="1" noChangeArrowheads="1"/>
          </p:cNvSpPr>
          <p:nvPr/>
        </p:nvSpPr>
        <p:spPr bwMode="auto">
          <a:xfrm>
            <a:off x="4313239" y="22399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926" name="Oval 53"/>
          <p:cNvSpPr>
            <a:spLocks noChangeAspect="1" noChangeArrowheads="1"/>
          </p:cNvSpPr>
          <p:nvPr/>
        </p:nvSpPr>
        <p:spPr bwMode="auto">
          <a:xfrm>
            <a:off x="46180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927" name="Oval 54"/>
          <p:cNvSpPr>
            <a:spLocks noChangeAspect="1" noChangeArrowheads="1"/>
          </p:cNvSpPr>
          <p:nvPr/>
        </p:nvSpPr>
        <p:spPr bwMode="auto">
          <a:xfrm>
            <a:off x="4922839" y="22399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5</a:t>
            </a:r>
          </a:p>
        </p:txBody>
      </p:sp>
      <p:sp>
        <p:nvSpPr>
          <p:cNvPr id="79928" name="Oval 55"/>
          <p:cNvSpPr>
            <a:spLocks noChangeAspect="1" noChangeArrowheads="1"/>
          </p:cNvSpPr>
          <p:nvPr/>
        </p:nvSpPr>
        <p:spPr bwMode="auto">
          <a:xfrm>
            <a:off x="5227639" y="22399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929" name="Oval 56"/>
          <p:cNvSpPr>
            <a:spLocks noChangeAspect="1" noChangeArrowheads="1"/>
          </p:cNvSpPr>
          <p:nvPr/>
        </p:nvSpPr>
        <p:spPr bwMode="auto">
          <a:xfrm>
            <a:off x="55324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930" name="Oval 57"/>
          <p:cNvSpPr>
            <a:spLocks noChangeAspect="1" noChangeArrowheads="1"/>
          </p:cNvSpPr>
          <p:nvPr/>
        </p:nvSpPr>
        <p:spPr bwMode="auto">
          <a:xfrm>
            <a:off x="58372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931" name="Oval 58"/>
          <p:cNvSpPr>
            <a:spLocks noChangeAspect="1" noChangeArrowheads="1"/>
          </p:cNvSpPr>
          <p:nvPr/>
        </p:nvSpPr>
        <p:spPr bwMode="auto">
          <a:xfrm>
            <a:off x="61420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932" name="Oval 59"/>
          <p:cNvSpPr>
            <a:spLocks noChangeAspect="1" noChangeArrowheads="1"/>
          </p:cNvSpPr>
          <p:nvPr/>
        </p:nvSpPr>
        <p:spPr bwMode="auto">
          <a:xfrm>
            <a:off x="64468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933" name="Oval 60"/>
          <p:cNvSpPr>
            <a:spLocks noChangeAspect="1" noChangeArrowheads="1"/>
          </p:cNvSpPr>
          <p:nvPr/>
        </p:nvSpPr>
        <p:spPr bwMode="auto">
          <a:xfrm>
            <a:off x="67516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934" name="Oval 61"/>
          <p:cNvSpPr>
            <a:spLocks noChangeAspect="1" noChangeArrowheads="1"/>
          </p:cNvSpPr>
          <p:nvPr/>
        </p:nvSpPr>
        <p:spPr bwMode="auto">
          <a:xfrm>
            <a:off x="7056439" y="22399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6</a:t>
            </a:r>
          </a:p>
        </p:txBody>
      </p:sp>
      <p:sp>
        <p:nvSpPr>
          <p:cNvPr id="79935" name="Oval 62"/>
          <p:cNvSpPr>
            <a:spLocks noChangeAspect="1" noChangeArrowheads="1"/>
          </p:cNvSpPr>
          <p:nvPr/>
        </p:nvSpPr>
        <p:spPr bwMode="auto">
          <a:xfrm>
            <a:off x="7361239" y="22399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936" name="Oval 63"/>
          <p:cNvSpPr>
            <a:spLocks noChangeAspect="1" noChangeArrowheads="1"/>
          </p:cNvSpPr>
          <p:nvPr/>
        </p:nvSpPr>
        <p:spPr bwMode="auto">
          <a:xfrm>
            <a:off x="7666039" y="22399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937" name="Oval 64"/>
          <p:cNvSpPr>
            <a:spLocks noChangeAspect="1" noChangeArrowheads="1"/>
          </p:cNvSpPr>
          <p:nvPr/>
        </p:nvSpPr>
        <p:spPr bwMode="auto">
          <a:xfrm>
            <a:off x="79708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938" name="Oval 65"/>
          <p:cNvSpPr>
            <a:spLocks noChangeAspect="1" noChangeArrowheads="1"/>
          </p:cNvSpPr>
          <p:nvPr/>
        </p:nvSpPr>
        <p:spPr bwMode="auto">
          <a:xfrm>
            <a:off x="8275639" y="22399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939" name="Oval 66"/>
          <p:cNvSpPr>
            <a:spLocks noChangeAspect="1" noChangeArrowheads="1"/>
          </p:cNvSpPr>
          <p:nvPr/>
        </p:nvSpPr>
        <p:spPr bwMode="auto">
          <a:xfrm>
            <a:off x="3703639" y="2544764"/>
            <a:ext cx="274637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7</a:t>
            </a:r>
          </a:p>
        </p:txBody>
      </p:sp>
      <p:sp>
        <p:nvSpPr>
          <p:cNvPr id="79940" name="Oval 67"/>
          <p:cNvSpPr>
            <a:spLocks noChangeAspect="1" noChangeArrowheads="1"/>
          </p:cNvSpPr>
          <p:nvPr/>
        </p:nvSpPr>
        <p:spPr bwMode="auto">
          <a:xfrm>
            <a:off x="4008439" y="25447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941" name="Oval 68"/>
          <p:cNvSpPr>
            <a:spLocks noChangeAspect="1" noChangeArrowheads="1"/>
          </p:cNvSpPr>
          <p:nvPr/>
        </p:nvSpPr>
        <p:spPr bwMode="auto">
          <a:xfrm>
            <a:off x="4313239" y="25447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942" name="Oval 69"/>
          <p:cNvSpPr>
            <a:spLocks noChangeAspect="1" noChangeArrowheads="1"/>
          </p:cNvSpPr>
          <p:nvPr/>
        </p:nvSpPr>
        <p:spPr bwMode="auto">
          <a:xfrm>
            <a:off x="4618039" y="25447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943" name="Oval 70"/>
          <p:cNvSpPr>
            <a:spLocks noChangeAspect="1" noChangeArrowheads="1"/>
          </p:cNvSpPr>
          <p:nvPr/>
        </p:nvSpPr>
        <p:spPr bwMode="auto">
          <a:xfrm>
            <a:off x="49228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3</a:t>
            </a:r>
          </a:p>
        </p:txBody>
      </p:sp>
      <p:sp>
        <p:nvSpPr>
          <p:cNvPr id="79944" name="Oval 71"/>
          <p:cNvSpPr>
            <a:spLocks noChangeAspect="1" noChangeArrowheads="1"/>
          </p:cNvSpPr>
          <p:nvPr/>
        </p:nvSpPr>
        <p:spPr bwMode="auto">
          <a:xfrm>
            <a:off x="52276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945" name="Oval 72"/>
          <p:cNvSpPr>
            <a:spLocks noChangeAspect="1" noChangeArrowheads="1"/>
          </p:cNvSpPr>
          <p:nvPr/>
        </p:nvSpPr>
        <p:spPr bwMode="auto">
          <a:xfrm>
            <a:off x="55324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946" name="Oval 73"/>
          <p:cNvSpPr>
            <a:spLocks noChangeAspect="1" noChangeArrowheads="1"/>
          </p:cNvSpPr>
          <p:nvPr/>
        </p:nvSpPr>
        <p:spPr bwMode="auto">
          <a:xfrm>
            <a:off x="58372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947" name="Oval 74"/>
          <p:cNvSpPr>
            <a:spLocks noChangeAspect="1" noChangeArrowheads="1"/>
          </p:cNvSpPr>
          <p:nvPr/>
        </p:nvSpPr>
        <p:spPr bwMode="auto">
          <a:xfrm>
            <a:off x="61420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948" name="Oval 75"/>
          <p:cNvSpPr>
            <a:spLocks noChangeAspect="1" noChangeArrowheads="1"/>
          </p:cNvSpPr>
          <p:nvPr/>
        </p:nvSpPr>
        <p:spPr bwMode="auto">
          <a:xfrm>
            <a:off x="64468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949" name="Oval 76"/>
          <p:cNvSpPr>
            <a:spLocks noChangeAspect="1" noChangeArrowheads="1"/>
          </p:cNvSpPr>
          <p:nvPr/>
        </p:nvSpPr>
        <p:spPr bwMode="auto">
          <a:xfrm>
            <a:off x="67516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950" name="Oval 77"/>
          <p:cNvSpPr>
            <a:spLocks noChangeAspect="1" noChangeArrowheads="1"/>
          </p:cNvSpPr>
          <p:nvPr/>
        </p:nvSpPr>
        <p:spPr bwMode="auto">
          <a:xfrm>
            <a:off x="70564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951" name="Oval 78"/>
          <p:cNvSpPr>
            <a:spLocks noChangeAspect="1" noChangeArrowheads="1"/>
          </p:cNvSpPr>
          <p:nvPr/>
        </p:nvSpPr>
        <p:spPr bwMode="auto">
          <a:xfrm>
            <a:off x="73612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952" name="Oval 79"/>
          <p:cNvSpPr>
            <a:spLocks noChangeAspect="1" noChangeArrowheads="1"/>
          </p:cNvSpPr>
          <p:nvPr/>
        </p:nvSpPr>
        <p:spPr bwMode="auto">
          <a:xfrm>
            <a:off x="76660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953" name="Oval 80"/>
          <p:cNvSpPr>
            <a:spLocks noChangeAspect="1" noChangeArrowheads="1"/>
          </p:cNvSpPr>
          <p:nvPr/>
        </p:nvSpPr>
        <p:spPr bwMode="auto">
          <a:xfrm>
            <a:off x="7970839" y="25447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954" name="Oval 81"/>
          <p:cNvSpPr>
            <a:spLocks noChangeAspect="1" noChangeArrowheads="1"/>
          </p:cNvSpPr>
          <p:nvPr/>
        </p:nvSpPr>
        <p:spPr bwMode="auto">
          <a:xfrm>
            <a:off x="8275639" y="25447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955" name="Oval 82"/>
          <p:cNvSpPr>
            <a:spLocks noChangeAspect="1" noChangeArrowheads="1"/>
          </p:cNvSpPr>
          <p:nvPr/>
        </p:nvSpPr>
        <p:spPr bwMode="auto">
          <a:xfrm>
            <a:off x="3733800" y="28495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6</a:t>
            </a:r>
          </a:p>
        </p:txBody>
      </p:sp>
      <p:sp>
        <p:nvSpPr>
          <p:cNvPr id="79956" name="Oval 83"/>
          <p:cNvSpPr>
            <a:spLocks noChangeAspect="1" noChangeArrowheads="1"/>
          </p:cNvSpPr>
          <p:nvPr/>
        </p:nvSpPr>
        <p:spPr bwMode="auto">
          <a:xfrm>
            <a:off x="4038600" y="2849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957" name="Oval 84"/>
          <p:cNvSpPr>
            <a:spLocks noChangeAspect="1" noChangeArrowheads="1"/>
          </p:cNvSpPr>
          <p:nvPr/>
        </p:nvSpPr>
        <p:spPr bwMode="auto">
          <a:xfrm>
            <a:off x="4343400" y="2849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958" name="Oval 85"/>
          <p:cNvSpPr>
            <a:spLocks noChangeAspect="1" noChangeArrowheads="1"/>
          </p:cNvSpPr>
          <p:nvPr/>
        </p:nvSpPr>
        <p:spPr bwMode="auto">
          <a:xfrm>
            <a:off x="4648200" y="2849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959" name="Oval 86"/>
          <p:cNvSpPr>
            <a:spLocks noChangeAspect="1" noChangeArrowheads="1"/>
          </p:cNvSpPr>
          <p:nvPr/>
        </p:nvSpPr>
        <p:spPr bwMode="auto">
          <a:xfrm>
            <a:off x="4953000" y="28495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4</a:t>
            </a:r>
          </a:p>
        </p:txBody>
      </p:sp>
      <p:sp>
        <p:nvSpPr>
          <p:cNvPr id="79960" name="Oval 87"/>
          <p:cNvSpPr>
            <a:spLocks noChangeAspect="1" noChangeArrowheads="1"/>
          </p:cNvSpPr>
          <p:nvPr/>
        </p:nvSpPr>
        <p:spPr bwMode="auto">
          <a:xfrm>
            <a:off x="5257800" y="28495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961" name="Oval 88"/>
          <p:cNvSpPr>
            <a:spLocks noChangeAspect="1" noChangeArrowheads="1"/>
          </p:cNvSpPr>
          <p:nvPr/>
        </p:nvSpPr>
        <p:spPr bwMode="auto">
          <a:xfrm>
            <a:off x="5562600" y="2849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962" name="Oval 89"/>
          <p:cNvSpPr>
            <a:spLocks noChangeAspect="1" noChangeArrowheads="1"/>
          </p:cNvSpPr>
          <p:nvPr/>
        </p:nvSpPr>
        <p:spPr bwMode="auto">
          <a:xfrm>
            <a:off x="5867400" y="2849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963" name="Oval 90"/>
          <p:cNvSpPr>
            <a:spLocks noChangeAspect="1" noChangeArrowheads="1"/>
          </p:cNvSpPr>
          <p:nvPr/>
        </p:nvSpPr>
        <p:spPr bwMode="auto">
          <a:xfrm>
            <a:off x="6172200" y="2849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964" name="Oval 91"/>
          <p:cNvSpPr>
            <a:spLocks noChangeAspect="1" noChangeArrowheads="1"/>
          </p:cNvSpPr>
          <p:nvPr/>
        </p:nvSpPr>
        <p:spPr bwMode="auto">
          <a:xfrm>
            <a:off x="6477000" y="2849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965" name="Oval 92"/>
          <p:cNvSpPr>
            <a:spLocks noChangeAspect="1" noChangeArrowheads="1"/>
          </p:cNvSpPr>
          <p:nvPr/>
        </p:nvSpPr>
        <p:spPr bwMode="auto">
          <a:xfrm>
            <a:off x="6781800" y="28495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2</a:t>
            </a:r>
          </a:p>
        </p:txBody>
      </p:sp>
      <p:sp>
        <p:nvSpPr>
          <p:cNvPr id="79966" name="Oval 93"/>
          <p:cNvSpPr>
            <a:spLocks noChangeAspect="1" noChangeArrowheads="1"/>
          </p:cNvSpPr>
          <p:nvPr/>
        </p:nvSpPr>
        <p:spPr bwMode="auto">
          <a:xfrm>
            <a:off x="7086600" y="28495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967" name="Oval 94"/>
          <p:cNvSpPr>
            <a:spLocks noChangeAspect="1" noChangeArrowheads="1"/>
          </p:cNvSpPr>
          <p:nvPr/>
        </p:nvSpPr>
        <p:spPr bwMode="auto">
          <a:xfrm>
            <a:off x="7391400" y="28495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968" name="Oval 95"/>
          <p:cNvSpPr>
            <a:spLocks noChangeAspect="1" noChangeArrowheads="1"/>
          </p:cNvSpPr>
          <p:nvPr/>
        </p:nvSpPr>
        <p:spPr bwMode="auto">
          <a:xfrm>
            <a:off x="7696200" y="28495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969" name="Oval 96"/>
          <p:cNvSpPr>
            <a:spLocks noChangeAspect="1" noChangeArrowheads="1"/>
          </p:cNvSpPr>
          <p:nvPr/>
        </p:nvSpPr>
        <p:spPr bwMode="auto">
          <a:xfrm>
            <a:off x="8001000" y="2849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970" name="Oval 97"/>
          <p:cNvSpPr>
            <a:spLocks noChangeAspect="1" noChangeArrowheads="1"/>
          </p:cNvSpPr>
          <p:nvPr/>
        </p:nvSpPr>
        <p:spPr bwMode="auto">
          <a:xfrm>
            <a:off x="8305800" y="2849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971" name="Oval 98"/>
          <p:cNvSpPr>
            <a:spLocks noChangeAspect="1" noChangeArrowheads="1"/>
          </p:cNvSpPr>
          <p:nvPr/>
        </p:nvSpPr>
        <p:spPr bwMode="auto">
          <a:xfrm>
            <a:off x="3733800" y="31543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5</a:t>
            </a:r>
          </a:p>
        </p:txBody>
      </p:sp>
      <p:sp>
        <p:nvSpPr>
          <p:cNvPr id="79972" name="Oval 99"/>
          <p:cNvSpPr>
            <a:spLocks noChangeAspect="1" noChangeArrowheads="1"/>
          </p:cNvSpPr>
          <p:nvPr/>
        </p:nvSpPr>
        <p:spPr bwMode="auto">
          <a:xfrm>
            <a:off x="4038600" y="3154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973" name="Oval 100"/>
          <p:cNvSpPr>
            <a:spLocks noChangeAspect="1" noChangeArrowheads="1"/>
          </p:cNvSpPr>
          <p:nvPr/>
        </p:nvSpPr>
        <p:spPr bwMode="auto">
          <a:xfrm>
            <a:off x="4343400" y="3154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974" name="Oval 101"/>
          <p:cNvSpPr>
            <a:spLocks noChangeAspect="1" noChangeArrowheads="1"/>
          </p:cNvSpPr>
          <p:nvPr/>
        </p:nvSpPr>
        <p:spPr bwMode="auto">
          <a:xfrm>
            <a:off x="4648200" y="31543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975" name="Oval 102"/>
          <p:cNvSpPr>
            <a:spLocks noChangeAspect="1" noChangeArrowheads="1"/>
          </p:cNvSpPr>
          <p:nvPr/>
        </p:nvSpPr>
        <p:spPr bwMode="auto">
          <a:xfrm>
            <a:off x="4953000" y="31543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9</a:t>
            </a:r>
          </a:p>
        </p:txBody>
      </p:sp>
      <p:sp>
        <p:nvSpPr>
          <p:cNvPr id="79976" name="Oval 103"/>
          <p:cNvSpPr>
            <a:spLocks noChangeAspect="1" noChangeArrowheads="1"/>
          </p:cNvSpPr>
          <p:nvPr/>
        </p:nvSpPr>
        <p:spPr bwMode="auto">
          <a:xfrm>
            <a:off x="5257800" y="31543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977" name="Oval 104"/>
          <p:cNvSpPr>
            <a:spLocks noChangeAspect="1" noChangeArrowheads="1"/>
          </p:cNvSpPr>
          <p:nvPr/>
        </p:nvSpPr>
        <p:spPr bwMode="auto">
          <a:xfrm>
            <a:off x="5562600" y="31543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978" name="Oval 105"/>
          <p:cNvSpPr>
            <a:spLocks noChangeAspect="1" noChangeArrowheads="1"/>
          </p:cNvSpPr>
          <p:nvPr/>
        </p:nvSpPr>
        <p:spPr bwMode="auto">
          <a:xfrm>
            <a:off x="5867400" y="3154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979" name="Oval 106"/>
          <p:cNvSpPr>
            <a:spLocks noChangeAspect="1" noChangeArrowheads="1"/>
          </p:cNvSpPr>
          <p:nvPr/>
        </p:nvSpPr>
        <p:spPr bwMode="auto">
          <a:xfrm>
            <a:off x="6172200" y="3154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980" name="Oval 107"/>
          <p:cNvSpPr>
            <a:spLocks noChangeAspect="1" noChangeArrowheads="1"/>
          </p:cNvSpPr>
          <p:nvPr/>
        </p:nvSpPr>
        <p:spPr bwMode="auto">
          <a:xfrm>
            <a:off x="6477000" y="31543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981" name="Oval 108"/>
          <p:cNvSpPr>
            <a:spLocks noChangeAspect="1" noChangeArrowheads="1"/>
          </p:cNvSpPr>
          <p:nvPr/>
        </p:nvSpPr>
        <p:spPr bwMode="auto">
          <a:xfrm>
            <a:off x="6781800" y="31543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982" name="Oval 109"/>
          <p:cNvSpPr>
            <a:spLocks noChangeAspect="1" noChangeArrowheads="1"/>
          </p:cNvSpPr>
          <p:nvPr/>
        </p:nvSpPr>
        <p:spPr bwMode="auto">
          <a:xfrm>
            <a:off x="7086600" y="31543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983" name="Oval 110"/>
          <p:cNvSpPr>
            <a:spLocks noChangeAspect="1" noChangeArrowheads="1"/>
          </p:cNvSpPr>
          <p:nvPr/>
        </p:nvSpPr>
        <p:spPr bwMode="auto">
          <a:xfrm>
            <a:off x="7391400" y="31543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S</a:t>
            </a:r>
          </a:p>
        </p:txBody>
      </p:sp>
      <p:sp>
        <p:nvSpPr>
          <p:cNvPr id="79984" name="Oval 111"/>
          <p:cNvSpPr>
            <a:spLocks noChangeAspect="1" noChangeArrowheads="1"/>
          </p:cNvSpPr>
          <p:nvPr/>
        </p:nvSpPr>
        <p:spPr bwMode="auto">
          <a:xfrm>
            <a:off x="7696200" y="31543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985" name="Oval 112"/>
          <p:cNvSpPr>
            <a:spLocks noChangeAspect="1" noChangeArrowheads="1"/>
          </p:cNvSpPr>
          <p:nvPr/>
        </p:nvSpPr>
        <p:spPr bwMode="auto">
          <a:xfrm>
            <a:off x="8001000" y="31543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986" name="Oval 113"/>
          <p:cNvSpPr>
            <a:spLocks noChangeAspect="1" noChangeArrowheads="1"/>
          </p:cNvSpPr>
          <p:nvPr/>
        </p:nvSpPr>
        <p:spPr bwMode="auto">
          <a:xfrm>
            <a:off x="8305800" y="3154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987" name="Oval 114"/>
          <p:cNvSpPr>
            <a:spLocks noChangeAspect="1" noChangeArrowheads="1"/>
          </p:cNvSpPr>
          <p:nvPr/>
        </p:nvSpPr>
        <p:spPr bwMode="auto">
          <a:xfrm>
            <a:off x="3733800" y="3459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4</a:t>
            </a:r>
          </a:p>
        </p:txBody>
      </p:sp>
      <p:sp>
        <p:nvSpPr>
          <p:cNvPr id="79988" name="Oval 115"/>
          <p:cNvSpPr>
            <a:spLocks noChangeAspect="1" noChangeArrowheads="1"/>
          </p:cNvSpPr>
          <p:nvPr/>
        </p:nvSpPr>
        <p:spPr bwMode="auto">
          <a:xfrm>
            <a:off x="40386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989" name="Oval 116"/>
          <p:cNvSpPr>
            <a:spLocks noChangeAspect="1" noChangeArrowheads="1"/>
          </p:cNvSpPr>
          <p:nvPr/>
        </p:nvSpPr>
        <p:spPr bwMode="auto">
          <a:xfrm>
            <a:off x="43434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990" name="Oval 117"/>
          <p:cNvSpPr>
            <a:spLocks noChangeAspect="1" noChangeArrowheads="1"/>
          </p:cNvSpPr>
          <p:nvPr/>
        </p:nvSpPr>
        <p:spPr bwMode="auto">
          <a:xfrm>
            <a:off x="4648200" y="34591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991" name="Oval 118"/>
          <p:cNvSpPr>
            <a:spLocks noChangeAspect="1" noChangeArrowheads="1"/>
          </p:cNvSpPr>
          <p:nvPr/>
        </p:nvSpPr>
        <p:spPr bwMode="auto">
          <a:xfrm>
            <a:off x="4953000" y="34591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10</a:t>
            </a:r>
          </a:p>
        </p:txBody>
      </p:sp>
      <p:sp>
        <p:nvSpPr>
          <p:cNvPr id="79992" name="Oval 119"/>
          <p:cNvSpPr>
            <a:spLocks noChangeAspect="1" noChangeArrowheads="1"/>
          </p:cNvSpPr>
          <p:nvPr/>
        </p:nvSpPr>
        <p:spPr bwMode="auto">
          <a:xfrm>
            <a:off x="5257800" y="34591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993" name="Oval 120"/>
          <p:cNvSpPr>
            <a:spLocks noChangeAspect="1" noChangeArrowheads="1"/>
          </p:cNvSpPr>
          <p:nvPr/>
        </p:nvSpPr>
        <p:spPr bwMode="auto">
          <a:xfrm>
            <a:off x="5562600" y="34591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994" name="Oval 121"/>
          <p:cNvSpPr>
            <a:spLocks noChangeAspect="1" noChangeArrowheads="1"/>
          </p:cNvSpPr>
          <p:nvPr/>
        </p:nvSpPr>
        <p:spPr bwMode="auto">
          <a:xfrm>
            <a:off x="5867400" y="34591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995" name="Oval 122"/>
          <p:cNvSpPr>
            <a:spLocks noChangeAspect="1" noChangeArrowheads="1"/>
          </p:cNvSpPr>
          <p:nvPr/>
        </p:nvSpPr>
        <p:spPr bwMode="auto">
          <a:xfrm>
            <a:off x="6172200" y="34591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996" name="Oval 123"/>
          <p:cNvSpPr>
            <a:spLocks noChangeAspect="1" noChangeArrowheads="1"/>
          </p:cNvSpPr>
          <p:nvPr/>
        </p:nvSpPr>
        <p:spPr bwMode="auto">
          <a:xfrm>
            <a:off x="6477000" y="34591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997" name="Oval 124"/>
          <p:cNvSpPr>
            <a:spLocks noChangeAspect="1" noChangeArrowheads="1"/>
          </p:cNvSpPr>
          <p:nvPr/>
        </p:nvSpPr>
        <p:spPr bwMode="auto">
          <a:xfrm>
            <a:off x="67818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</a:t>
            </a:r>
          </a:p>
        </p:txBody>
      </p:sp>
      <p:sp>
        <p:nvSpPr>
          <p:cNvPr id="79998" name="Oval 125"/>
          <p:cNvSpPr>
            <a:spLocks noChangeAspect="1" noChangeArrowheads="1"/>
          </p:cNvSpPr>
          <p:nvPr/>
        </p:nvSpPr>
        <p:spPr bwMode="auto">
          <a:xfrm>
            <a:off x="70866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9999" name="Oval 126"/>
          <p:cNvSpPr>
            <a:spLocks noChangeAspect="1" noChangeArrowheads="1"/>
          </p:cNvSpPr>
          <p:nvPr/>
        </p:nvSpPr>
        <p:spPr bwMode="auto">
          <a:xfrm>
            <a:off x="73914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000" name="Oval 127"/>
          <p:cNvSpPr>
            <a:spLocks noChangeAspect="1" noChangeArrowheads="1"/>
          </p:cNvSpPr>
          <p:nvPr/>
        </p:nvSpPr>
        <p:spPr bwMode="auto">
          <a:xfrm>
            <a:off x="76962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001" name="Oval 128"/>
          <p:cNvSpPr>
            <a:spLocks noChangeAspect="1" noChangeArrowheads="1"/>
          </p:cNvSpPr>
          <p:nvPr/>
        </p:nvSpPr>
        <p:spPr bwMode="auto">
          <a:xfrm>
            <a:off x="8001000" y="34591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002" name="Oval 129"/>
          <p:cNvSpPr>
            <a:spLocks noChangeAspect="1" noChangeArrowheads="1"/>
          </p:cNvSpPr>
          <p:nvPr/>
        </p:nvSpPr>
        <p:spPr bwMode="auto">
          <a:xfrm>
            <a:off x="83058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003" name="Oval 130"/>
          <p:cNvSpPr>
            <a:spLocks noChangeAspect="1" noChangeArrowheads="1"/>
          </p:cNvSpPr>
          <p:nvPr/>
        </p:nvSpPr>
        <p:spPr bwMode="auto">
          <a:xfrm>
            <a:off x="3733800" y="37639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3</a:t>
            </a:r>
          </a:p>
        </p:txBody>
      </p:sp>
      <p:sp>
        <p:nvSpPr>
          <p:cNvPr id="80004" name="Oval 131"/>
          <p:cNvSpPr>
            <a:spLocks noChangeAspect="1" noChangeArrowheads="1"/>
          </p:cNvSpPr>
          <p:nvPr/>
        </p:nvSpPr>
        <p:spPr bwMode="auto">
          <a:xfrm>
            <a:off x="40386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005" name="Oval 132"/>
          <p:cNvSpPr>
            <a:spLocks noChangeAspect="1" noChangeArrowheads="1"/>
          </p:cNvSpPr>
          <p:nvPr/>
        </p:nvSpPr>
        <p:spPr bwMode="auto">
          <a:xfrm>
            <a:off x="43434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006" name="Oval 133"/>
          <p:cNvSpPr>
            <a:spLocks noChangeAspect="1" noChangeArrowheads="1"/>
          </p:cNvSpPr>
          <p:nvPr/>
        </p:nvSpPr>
        <p:spPr bwMode="auto">
          <a:xfrm>
            <a:off x="4648200" y="37639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007" name="Oval 134"/>
          <p:cNvSpPr>
            <a:spLocks noChangeAspect="1" noChangeArrowheads="1"/>
          </p:cNvSpPr>
          <p:nvPr/>
        </p:nvSpPr>
        <p:spPr bwMode="auto">
          <a:xfrm>
            <a:off x="49530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11</a:t>
            </a:r>
          </a:p>
        </p:txBody>
      </p:sp>
      <p:sp>
        <p:nvSpPr>
          <p:cNvPr id="80008" name="Oval 135"/>
          <p:cNvSpPr>
            <a:spLocks noChangeAspect="1" noChangeArrowheads="1"/>
          </p:cNvSpPr>
          <p:nvPr/>
        </p:nvSpPr>
        <p:spPr bwMode="auto">
          <a:xfrm>
            <a:off x="52578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009" name="Oval 136"/>
          <p:cNvSpPr>
            <a:spLocks noChangeAspect="1" noChangeArrowheads="1"/>
          </p:cNvSpPr>
          <p:nvPr/>
        </p:nvSpPr>
        <p:spPr bwMode="auto">
          <a:xfrm>
            <a:off x="55626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010" name="Oval 137"/>
          <p:cNvSpPr>
            <a:spLocks noChangeAspect="1" noChangeArrowheads="1"/>
          </p:cNvSpPr>
          <p:nvPr/>
        </p:nvSpPr>
        <p:spPr bwMode="auto">
          <a:xfrm>
            <a:off x="58674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011" name="Oval 138"/>
          <p:cNvSpPr>
            <a:spLocks noChangeAspect="1" noChangeArrowheads="1"/>
          </p:cNvSpPr>
          <p:nvPr/>
        </p:nvSpPr>
        <p:spPr bwMode="auto">
          <a:xfrm>
            <a:off x="61722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012" name="Oval 139"/>
          <p:cNvSpPr>
            <a:spLocks noChangeAspect="1" noChangeArrowheads="1"/>
          </p:cNvSpPr>
          <p:nvPr/>
        </p:nvSpPr>
        <p:spPr bwMode="auto">
          <a:xfrm>
            <a:off x="64770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013" name="Oval 140"/>
          <p:cNvSpPr>
            <a:spLocks noChangeAspect="1" noChangeArrowheads="1"/>
          </p:cNvSpPr>
          <p:nvPr/>
        </p:nvSpPr>
        <p:spPr bwMode="auto">
          <a:xfrm>
            <a:off x="67818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014" name="Oval 141"/>
          <p:cNvSpPr>
            <a:spLocks noChangeAspect="1" noChangeArrowheads="1"/>
          </p:cNvSpPr>
          <p:nvPr/>
        </p:nvSpPr>
        <p:spPr bwMode="auto">
          <a:xfrm>
            <a:off x="70866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015" name="Oval 142"/>
          <p:cNvSpPr>
            <a:spLocks noChangeAspect="1" noChangeArrowheads="1"/>
          </p:cNvSpPr>
          <p:nvPr/>
        </p:nvSpPr>
        <p:spPr bwMode="auto">
          <a:xfrm>
            <a:off x="73914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016" name="Oval 143"/>
          <p:cNvSpPr>
            <a:spLocks noChangeAspect="1" noChangeArrowheads="1"/>
          </p:cNvSpPr>
          <p:nvPr/>
        </p:nvSpPr>
        <p:spPr bwMode="auto">
          <a:xfrm>
            <a:off x="76962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017" name="Oval 144"/>
          <p:cNvSpPr>
            <a:spLocks noChangeAspect="1" noChangeArrowheads="1"/>
          </p:cNvSpPr>
          <p:nvPr/>
        </p:nvSpPr>
        <p:spPr bwMode="auto">
          <a:xfrm>
            <a:off x="8001000" y="37639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018" name="Oval 145"/>
          <p:cNvSpPr>
            <a:spLocks noChangeAspect="1" noChangeArrowheads="1"/>
          </p:cNvSpPr>
          <p:nvPr/>
        </p:nvSpPr>
        <p:spPr bwMode="auto">
          <a:xfrm>
            <a:off x="83058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019" name="Oval 146"/>
          <p:cNvSpPr>
            <a:spLocks noChangeAspect="1" noChangeArrowheads="1"/>
          </p:cNvSpPr>
          <p:nvPr/>
        </p:nvSpPr>
        <p:spPr bwMode="auto">
          <a:xfrm>
            <a:off x="3733800" y="40687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2</a:t>
            </a:r>
          </a:p>
        </p:txBody>
      </p:sp>
      <p:sp>
        <p:nvSpPr>
          <p:cNvPr id="80020" name="Oval 147"/>
          <p:cNvSpPr>
            <a:spLocks noChangeAspect="1" noChangeArrowheads="1"/>
          </p:cNvSpPr>
          <p:nvPr/>
        </p:nvSpPr>
        <p:spPr bwMode="auto">
          <a:xfrm>
            <a:off x="40386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021" name="Oval 148"/>
          <p:cNvSpPr>
            <a:spLocks noChangeAspect="1" noChangeArrowheads="1"/>
          </p:cNvSpPr>
          <p:nvPr/>
        </p:nvSpPr>
        <p:spPr bwMode="auto">
          <a:xfrm>
            <a:off x="43434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022" name="Oval 149"/>
          <p:cNvSpPr>
            <a:spLocks noChangeAspect="1" noChangeArrowheads="1"/>
          </p:cNvSpPr>
          <p:nvPr/>
        </p:nvSpPr>
        <p:spPr bwMode="auto">
          <a:xfrm>
            <a:off x="4648200" y="40687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023" name="Oval 150"/>
          <p:cNvSpPr>
            <a:spLocks noChangeAspect="1" noChangeArrowheads="1"/>
          </p:cNvSpPr>
          <p:nvPr/>
        </p:nvSpPr>
        <p:spPr bwMode="auto">
          <a:xfrm>
            <a:off x="49530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400" b="1"/>
          </a:p>
        </p:txBody>
      </p:sp>
      <p:sp>
        <p:nvSpPr>
          <p:cNvPr id="80024" name="Oval 151"/>
          <p:cNvSpPr>
            <a:spLocks noChangeAspect="1" noChangeArrowheads="1"/>
          </p:cNvSpPr>
          <p:nvPr/>
        </p:nvSpPr>
        <p:spPr bwMode="auto">
          <a:xfrm>
            <a:off x="52578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025" name="Oval 152"/>
          <p:cNvSpPr>
            <a:spLocks noChangeAspect="1" noChangeArrowheads="1"/>
          </p:cNvSpPr>
          <p:nvPr/>
        </p:nvSpPr>
        <p:spPr bwMode="auto">
          <a:xfrm>
            <a:off x="55626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026" name="Oval 153"/>
          <p:cNvSpPr>
            <a:spLocks noChangeAspect="1" noChangeArrowheads="1"/>
          </p:cNvSpPr>
          <p:nvPr/>
        </p:nvSpPr>
        <p:spPr bwMode="auto">
          <a:xfrm>
            <a:off x="58674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027" name="Oval 154"/>
          <p:cNvSpPr>
            <a:spLocks noChangeAspect="1" noChangeArrowheads="1"/>
          </p:cNvSpPr>
          <p:nvPr/>
        </p:nvSpPr>
        <p:spPr bwMode="auto">
          <a:xfrm>
            <a:off x="61722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028" name="Oval 155"/>
          <p:cNvSpPr>
            <a:spLocks noChangeAspect="1" noChangeArrowheads="1"/>
          </p:cNvSpPr>
          <p:nvPr/>
        </p:nvSpPr>
        <p:spPr bwMode="auto">
          <a:xfrm>
            <a:off x="64770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029" name="Oval 156"/>
          <p:cNvSpPr>
            <a:spLocks noChangeAspect="1" noChangeArrowheads="1"/>
          </p:cNvSpPr>
          <p:nvPr/>
        </p:nvSpPr>
        <p:spPr bwMode="auto">
          <a:xfrm>
            <a:off x="67818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030" name="Oval 157"/>
          <p:cNvSpPr>
            <a:spLocks noChangeAspect="1" noChangeArrowheads="1"/>
          </p:cNvSpPr>
          <p:nvPr/>
        </p:nvSpPr>
        <p:spPr bwMode="auto">
          <a:xfrm>
            <a:off x="70866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031" name="Oval 158"/>
          <p:cNvSpPr>
            <a:spLocks noChangeAspect="1" noChangeArrowheads="1"/>
          </p:cNvSpPr>
          <p:nvPr/>
        </p:nvSpPr>
        <p:spPr bwMode="auto">
          <a:xfrm>
            <a:off x="73914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032" name="Oval 159"/>
          <p:cNvSpPr>
            <a:spLocks noChangeAspect="1" noChangeArrowheads="1"/>
          </p:cNvSpPr>
          <p:nvPr/>
        </p:nvSpPr>
        <p:spPr bwMode="auto">
          <a:xfrm>
            <a:off x="76962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033" name="Oval 160"/>
          <p:cNvSpPr>
            <a:spLocks noChangeAspect="1" noChangeArrowheads="1"/>
          </p:cNvSpPr>
          <p:nvPr/>
        </p:nvSpPr>
        <p:spPr bwMode="auto">
          <a:xfrm>
            <a:off x="8001000" y="40687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034" name="Oval 161"/>
          <p:cNvSpPr>
            <a:spLocks noChangeAspect="1" noChangeArrowheads="1"/>
          </p:cNvSpPr>
          <p:nvPr/>
        </p:nvSpPr>
        <p:spPr bwMode="auto">
          <a:xfrm>
            <a:off x="83058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035" name="Oval 162"/>
          <p:cNvSpPr>
            <a:spLocks noChangeAspect="1" noChangeArrowheads="1"/>
          </p:cNvSpPr>
          <p:nvPr/>
        </p:nvSpPr>
        <p:spPr bwMode="auto">
          <a:xfrm>
            <a:off x="3733800" y="43735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</a:t>
            </a:r>
          </a:p>
        </p:txBody>
      </p:sp>
      <p:sp>
        <p:nvSpPr>
          <p:cNvPr id="80036" name="Oval 163"/>
          <p:cNvSpPr>
            <a:spLocks noChangeAspect="1" noChangeArrowheads="1"/>
          </p:cNvSpPr>
          <p:nvPr/>
        </p:nvSpPr>
        <p:spPr bwMode="auto">
          <a:xfrm>
            <a:off x="4038600" y="4373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037" name="Oval 164"/>
          <p:cNvSpPr>
            <a:spLocks noChangeAspect="1" noChangeArrowheads="1"/>
          </p:cNvSpPr>
          <p:nvPr/>
        </p:nvSpPr>
        <p:spPr bwMode="auto">
          <a:xfrm>
            <a:off x="4343400" y="4373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038" name="Oval 165"/>
          <p:cNvSpPr>
            <a:spLocks noChangeAspect="1" noChangeArrowheads="1"/>
          </p:cNvSpPr>
          <p:nvPr/>
        </p:nvSpPr>
        <p:spPr bwMode="auto">
          <a:xfrm>
            <a:off x="46482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039" name="Oval 166"/>
          <p:cNvSpPr>
            <a:spLocks noChangeAspect="1" noChangeArrowheads="1"/>
          </p:cNvSpPr>
          <p:nvPr/>
        </p:nvSpPr>
        <p:spPr bwMode="auto">
          <a:xfrm>
            <a:off x="49530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040" name="Oval 167"/>
          <p:cNvSpPr>
            <a:spLocks noChangeAspect="1" noChangeArrowheads="1"/>
          </p:cNvSpPr>
          <p:nvPr/>
        </p:nvSpPr>
        <p:spPr bwMode="auto">
          <a:xfrm>
            <a:off x="52578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041" name="Oval 168"/>
          <p:cNvSpPr>
            <a:spLocks noChangeAspect="1" noChangeArrowheads="1"/>
          </p:cNvSpPr>
          <p:nvPr/>
        </p:nvSpPr>
        <p:spPr bwMode="auto">
          <a:xfrm>
            <a:off x="55626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042" name="Oval 169"/>
          <p:cNvSpPr>
            <a:spLocks noChangeAspect="1" noChangeArrowheads="1"/>
          </p:cNvSpPr>
          <p:nvPr/>
        </p:nvSpPr>
        <p:spPr bwMode="auto">
          <a:xfrm>
            <a:off x="58674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043" name="Oval 170"/>
          <p:cNvSpPr>
            <a:spLocks noChangeAspect="1" noChangeArrowheads="1"/>
          </p:cNvSpPr>
          <p:nvPr/>
        </p:nvSpPr>
        <p:spPr bwMode="auto">
          <a:xfrm>
            <a:off x="61722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044" name="Oval 171"/>
          <p:cNvSpPr>
            <a:spLocks noChangeAspect="1" noChangeArrowheads="1"/>
          </p:cNvSpPr>
          <p:nvPr/>
        </p:nvSpPr>
        <p:spPr bwMode="auto">
          <a:xfrm>
            <a:off x="64770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045" name="Oval 172"/>
          <p:cNvSpPr>
            <a:spLocks noChangeAspect="1" noChangeArrowheads="1"/>
          </p:cNvSpPr>
          <p:nvPr/>
        </p:nvSpPr>
        <p:spPr bwMode="auto">
          <a:xfrm>
            <a:off x="67818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046" name="Oval 173"/>
          <p:cNvSpPr>
            <a:spLocks noChangeAspect="1" noChangeArrowheads="1"/>
          </p:cNvSpPr>
          <p:nvPr/>
        </p:nvSpPr>
        <p:spPr bwMode="auto">
          <a:xfrm>
            <a:off x="70866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047" name="Oval 174"/>
          <p:cNvSpPr>
            <a:spLocks noChangeAspect="1" noChangeArrowheads="1"/>
          </p:cNvSpPr>
          <p:nvPr/>
        </p:nvSpPr>
        <p:spPr bwMode="auto">
          <a:xfrm>
            <a:off x="73914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048" name="Oval 175"/>
          <p:cNvSpPr>
            <a:spLocks noChangeAspect="1" noChangeArrowheads="1"/>
          </p:cNvSpPr>
          <p:nvPr/>
        </p:nvSpPr>
        <p:spPr bwMode="auto">
          <a:xfrm>
            <a:off x="76962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049" name="Oval 176"/>
          <p:cNvSpPr>
            <a:spLocks noChangeAspect="1" noChangeArrowheads="1"/>
          </p:cNvSpPr>
          <p:nvPr/>
        </p:nvSpPr>
        <p:spPr bwMode="auto">
          <a:xfrm>
            <a:off x="80010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050" name="Oval 177"/>
          <p:cNvSpPr>
            <a:spLocks noChangeAspect="1" noChangeArrowheads="1"/>
          </p:cNvSpPr>
          <p:nvPr/>
        </p:nvSpPr>
        <p:spPr bwMode="auto">
          <a:xfrm>
            <a:off x="8305800" y="4373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051" name="Oval 178"/>
          <p:cNvSpPr>
            <a:spLocks noChangeAspect="1" noChangeArrowheads="1"/>
          </p:cNvSpPr>
          <p:nvPr/>
        </p:nvSpPr>
        <p:spPr bwMode="auto">
          <a:xfrm>
            <a:off x="3733800" y="46783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0</a:t>
            </a:r>
          </a:p>
        </p:txBody>
      </p:sp>
      <p:sp>
        <p:nvSpPr>
          <p:cNvPr id="80052" name="Oval 179"/>
          <p:cNvSpPr>
            <a:spLocks noChangeAspect="1" noChangeArrowheads="1"/>
          </p:cNvSpPr>
          <p:nvPr/>
        </p:nvSpPr>
        <p:spPr bwMode="auto">
          <a:xfrm>
            <a:off x="40386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053" name="Oval 180"/>
          <p:cNvSpPr>
            <a:spLocks noChangeAspect="1" noChangeArrowheads="1"/>
          </p:cNvSpPr>
          <p:nvPr/>
        </p:nvSpPr>
        <p:spPr bwMode="auto">
          <a:xfrm>
            <a:off x="43434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054" name="Oval 181"/>
          <p:cNvSpPr>
            <a:spLocks noChangeAspect="1" noChangeArrowheads="1"/>
          </p:cNvSpPr>
          <p:nvPr/>
        </p:nvSpPr>
        <p:spPr bwMode="auto">
          <a:xfrm>
            <a:off x="46482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055" name="Oval 182"/>
          <p:cNvSpPr>
            <a:spLocks noChangeAspect="1" noChangeArrowheads="1"/>
          </p:cNvSpPr>
          <p:nvPr/>
        </p:nvSpPr>
        <p:spPr bwMode="auto">
          <a:xfrm>
            <a:off x="49530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056" name="Oval 183"/>
          <p:cNvSpPr>
            <a:spLocks noChangeAspect="1" noChangeArrowheads="1"/>
          </p:cNvSpPr>
          <p:nvPr/>
        </p:nvSpPr>
        <p:spPr bwMode="auto">
          <a:xfrm>
            <a:off x="52578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057" name="Oval 184"/>
          <p:cNvSpPr>
            <a:spLocks noChangeAspect="1" noChangeArrowheads="1"/>
          </p:cNvSpPr>
          <p:nvPr/>
        </p:nvSpPr>
        <p:spPr bwMode="auto">
          <a:xfrm>
            <a:off x="55626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058" name="Oval 185"/>
          <p:cNvSpPr>
            <a:spLocks noChangeAspect="1" noChangeArrowheads="1"/>
          </p:cNvSpPr>
          <p:nvPr/>
        </p:nvSpPr>
        <p:spPr bwMode="auto">
          <a:xfrm>
            <a:off x="58674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059" name="Oval 186"/>
          <p:cNvSpPr>
            <a:spLocks noChangeAspect="1" noChangeArrowheads="1"/>
          </p:cNvSpPr>
          <p:nvPr/>
        </p:nvSpPr>
        <p:spPr bwMode="auto">
          <a:xfrm>
            <a:off x="61722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060" name="Oval 187"/>
          <p:cNvSpPr>
            <a:spLocks noChangeAspect="1" noChangeArrowheads="1"/>
          </p:cNvSpPr>
          <p:nvPr/>
        </p:nvSpPr>
        <p:spPr bwMode="auto">
          <a:xfrm>
            <a:off x="64770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061" name="Oval 188"/>
          <p:cNvSpPr>
            <a:spLocks noChangeAspect="1" noChangeArrowheads="1"/>
          </p:cNvSpPr>
          <p:nvPr/>
        </p:nvSpPr>
        <p:spPr bwMode="auto">
          <a:xfrm>
            <a:off x="67818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062" name="Oval 189"/>
          <p:cNvSpPr>
            <a:spLocks noChangeAspect="1" noChangeArrowheads="1"/>
          </p:cNvSpPr>
          <p:nvPr/>
        </p:nvSpPr>
        <p:spPr bwMode="auto">
          <a:xfrm>
            <a:off x="70866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063" name="Oval 190"/>
          <p:cNvSpPr>
            <a:spLocks noChangeAspect="1" noChangeArrowheads="1"/>
          </p:cNvSpPr>
          <p:nvPr/>
        </p:nvSpPr>
        <p:spPr bwMode="auto">
          <a:xfrm>
            <a:off x="73914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064" name="Oval 191"/>
          <p:cNvSpPr>
            <a:spLocks noChangeAspect="1" noChangeArrowheads="1"/>
          </p:cNvSpPr>
          <p:nvPr/>
        </p:nvSpPr>
        <p:spPr bwMode="auto">
          <a:xfrm>
            <a:off x="76962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065" name="Oval 192"/>
          <p:cNvSpPr>
            <a:spLocks noChangeAspect="1" noChangeArrowheads="1"/>
          </p:cNvSpPr>
          <p:nvPr/>
        </p:nvSpPr>
        <p:spPr bwMode="auto">
          <a:xfrm>
            <a:off x="80010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066" name="Oval 193"/>
          <p:cNvSpPr>
            <a:spLocks noChangeAspect="1" noChangeArrowheads="1"/>
          </p:cNvSpPr>
          <p:nvPr/>
        </p:nvSpPr>
        <p:spPr bwMode="auto">
          <a:xfrm>
            <a:off x="83058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067" name="Oval 194"/>
          <p:cNvSpPr>
            <a:spLocks noChangeAspect="1" noChangeArrowheads="1"/>
          </p:cNvSpPr>
          <p:nvPr/>
        </p:nvSpPr>
        <p:spPr bwMode="auto">
          <a:xfrm>
            <a:off x="37338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400" b="1"/>
          </a:p>
        </p:txBody>
      </p:sp>
      <p:sp>
        <p:nvSpPr>
          <p:cNvPr id="80068" name="Oval 195"/>
          <p:cNvSpPr>
            <a:spLocks noChangeAspect="1" noChangeArrowheads="1"/>
          </p:cNvSpPr>
          <p:nvPr/>
        </p:nvSpPr>
        <p:spPr bwMode="auto">
          <a:xfrm>
            <a:off x="40386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0</a:t>
            </a:r>
          </a:p>
        </p:txBody>
      </p:sp>
      <p:sp>
        <p:nvSpPr>
          <p:cNvPr id="80069" name="Oval 196"/>
          <p:cNvSpPr>
            <a:spLocks noChangeAspect="1" noChangeArrowheads="1"/>
          </p:cNvSpPr>
          <p:nvPr/>
        </p:nvSpPr>
        <p:spPr bwMode="auto">
          <a:xfrm>
            <a:off x="43434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</a:t>
            </a:r>
          </a:p>
        </p:txBody>
      </p:sp>
      <p:sp>
        <p:nvSpPr>
          <p:cNvPr id="80070" name="Oval 197"/>
          <p:cNvSpPr>
            <a:spLocks noChangeAspect="1" noChangeArrowheads="1"/>
          </p:cNvSpPr>
          <p:nvPr/>
        </p:nvSpPr>
        <p:spPr bwMode="auto">
          <a:xfrm>
            <a:off x="46482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2</a:t>
            </a:r>
          </a:p>
        </p:txBody>
      </p:sp>
      <p:sp>
        <p:nvSpPr>
          <p:cNvPr id="80071" name="Oval 198"/>
          <p:cNvSpPr>
            <a:spLocks noChangeAspect="1" noChangeArrowheads="1"/>
          </p:cNvSpPr>
          <p:nvPr/>
        </p:nvSpPr>
        <p:spPr bwMode="auto">
          <a:xfrm>
            <a:off x="49530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3</a:t>
            </a:r>
          </a:p>
        </p:txBody>
      </p:sp>
      <p:sp>
        <p:nvSpPr>
          <p:cNvPr id="80072" name="Oval 199"/>
          <p:cNvSpPr>
            <a:spLocks noChangeAspect="1" noChangeArrowheads="1"/>
          </p:cNvSpPr>
          <p:nvPr/>
        </p:nvSpPr>
        <p:spPr bwMode="auto">
          <a:xfrm>
            <a:off x="52578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4</a:t>
            </a:r>
          </a:p>
        </p:txBody>
      </p:sp>
      <p:sp>
        <p:nvSpPr>
          <p:cNvPr id="80073" name="Oval 200"/>
          <p:cNvSpPr>
            <a:spLocks noChangeAspect="1" noChangeArrowheads="1"/>
          </p:cNvSpPr>
          <p:nvPr/>
        </p:nvSpPr>
        <p:spPr bwMode="auto">
          <a:xfrm>
            <a:off x="55626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5</a:t>
            </a:r>
          </a:p>
        </p:txBody>
      </p:sp>
      <p:sp>
        <p:nvSpPr>
          <p:cNvPr id="80074" name="Oval 201"/>
          <p:cNvSpPr>
            <a:spLocks noChangeAspect="1" noChangeArrowheads="1"/>
          </p:cNvSpPr>
          <p:nvPr/>
        </p:nvSpPr>
        <p:spPr bwMode="auto">
          <a:xfrm>
            <a:off x="58674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6</a:t>
            </a:r>
          </a:p>
        </p:txBody>
      </p:sp>
      <p:sp>
        <p:nvSpPr>
          <p:cNvPr id="80075" name="Oval 202"/>
          <p:cNvSpPr>
            <a:spLocks noChangeAspect="1" noChangeArrowheads="1"/>
          </p:cNvSpPr>
          <p:nvPr/>
        </p:nvSpPr>
        <p:spPr bwMode="auto">
          <a:xfrm>
            <a:off x="61722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7</a:t>
            </a:r>
          </a:p>
        </p:txBody>
      </p:sp>
      <p:sp>
        <p:nvSpPr>
          <p:cNvPr id="80076" name="Oval 203"/>
          <p:cNvSpPr>
            <a:spLocks noChangeAspect="1" noChangeArrowheads="1"/>
          </p:cNvSpPr>
          <p:nvPr/>
        </p:nvSpPr>
        <p:spPr bwMode="auto">
          <a:xfrm>
            <a:off x="64770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8</a:t>
            </a:r>
          </a:p>
        </p:txBody>
      </p:sp>
      <p:sp>
        <p:nvSpPr>
          <p:cNvPr id="80077" name="Oval 204"/>
          <p:cNvSpPr>
            <a:spLocks noChangeAspect="1" noChangeArrowheads="1"/>
          </p:cNvSpPr>
          <p:nvPr/>
        </p:nvSpPr>
        <p:spPr bwMode="auto">
          <a:xfrm>
            <a:off x="67818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9</a:t>
            </a:r>
          </a:p>
        </p:txBody>
      </p:sp>
      <p:sp>
        <p:nvSpPr>
          <p:cNvPr id="80078" name="Oval 205"/>
          <p:cNvSpPr>
            <a:spLocks noChangeAspect="1" noChangeArrowheads="1"/>
          </p:cNvSpPr>
          <p:nvPr/>
        </p:nvSpPr>
        <p:spPr bwMode="auto">
          <a:xfrm>
            <a:off x="70866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10</a:t>
            </a:r>
          </a:p>
        </p:txBody>
      </p:sp>
      <p:sp>
        <p:nvSpPr>
          <p:cNvPr id="80079" name="Oval 206"/>
          <p:cNvSpPr>
            <a:spLocks noChangeAspect="1" noChangeArrowheads="1"/>
          </p:cNvSpPr>
          <p:nvPr/>
        </p:nvSpPr>
        <p:spPr bwMode="auto">
          <a:xfrm>
            <a:off x="73914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11</a:t>
            </a:r>
          </a:p>
        </p:txBody>
      </p:sp>
      <p:sp>
        <p:nvSpPr>
          <p:cNvPr id="80080" name="Oval 207"/>
          <p:cNvSpPr>
            <a:spLocks noChangeAspect="1" noChangeArrowheads="1"/>
          </p:cNvSpPr>
          <p:nvPr/>
        </p:nvSpPr>
        <p:spPr bwMode="auto">
          <a:xfrm>
            <a:off x="76962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12</a:t>
            </a:r>
          </a:p>
        </p:txBody>
      </p:sp>
      <p:sp>
        <p:nvSpPr>
          <p:cNvPr id="80081" name="Oval 208"/>
          <p:cNvSpPr>
            <a:spLocks noChangeAspect="1" noChangeArrowheads="1"/>
          </p:cNvSpPr>
          <p:nvPr/>
        </p:nvSpPr>
        <p:spPr bwMode="auto">
          <a:xfrm>
            <a:off x="80010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13</a:t>
            </a:r>
          </a:p>
        </p:txBody>
      </p:sp>
      <p:sp>
        <p:nvSpPr>
          <p:cNvPr id="80082" name="Oval 209"/>
          <p:cNvSpPr>
            <a:spLocks noChangeAspect="1" noChangeArrowheads="1"/>
          </p:cNvSpPr>
          <p:nvPr/>
        </p:nvSpPr>
        <p:spPr bwMode="auto">
          <a:xfrm>
            <a:off x="83058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14</a:t>
            </a:r>
          </a:p>
        </p:txBody>
      </p:sp>
      <p:graphicFrame>
        <p:nvGraphicFramePr>
          <p:cNvPr id="66770" name="Group 210"/>
          <p:cNvGraphicFramePr>
            <a:graphicFrameLocks noGrp="1"/>
          </p:cNvGraphicFramePr>
          <p:nvPr/>
        </p:nvGraphicFramePr>
        <p:xfrm>
          <a:off x="9067800" y="2362200"/>
          <a:ext cx="457200" cy="1828800"/>
        </p:xfrm>
        <a:graphic>
          <a:graphicData uri="http://schemas.openxmlformats.org/drawingml/2006/table">
            <a:tbl>
              <a:tblPr/>
              <a:tblGrid>
                <a:gridCol w="457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11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80098" name="Text Box 228"/>
          <p:cNvSpPr txBox="1">
            <a:spLocks noChangeArrowheads="1"/>
          </p:cNvSpPr>
          <p:nvPr/>
        </p:nvSpPr>
        <p:spPr bwMode="auto">
          <a:xfrm>
            <a:off x="1866900" y="228600"/>
            <a:ext cx="8458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 b="1">
                <a:solidFill>
                  <a:schemeClr val="accent2"/>
                </a:solidFill>
              </a:rPr>
              <a:t>Span Flood-Fill</a:t>
            </a:r>
            <a:r>
              <a:rPr lang="en-US" altLang="en-US" b="1">
                <a:solidFill>
                  <a:schemeClr val="accent2"/>
                </a:solidFill>
              </a:rPr>
              <a:t> Algorithm (</a:t>
            </a:r>
            <a:r>
              <a:rPr lang="en-US" altLang="en-US" b="1">
                <a:solidFill>
                  <a:srgbClr val="FF0000"/>
                </a:solidFill>
              </a:rPr>
              <a:t>example</a:t>
            </a:r>
            <a:r>
              <a:rPr lang="en-US" altLang="en-US" b="1">
                <a:solidFill>
                  <a:schemeClr val="accent2"/>
                </a:solidFill>
              </a:rPr>
              <a:t>)</a:t>
            </a:r>
            <a:endParaRPr lang="en-US" altLang="en-US" sz="2800"/>
          </a:p>
        </p:txBody>
      </p:sp>
    </p:spTree>
    <p:extLst>
      <p:ext uri="{BB962C8B-B14F-4D97-AF65-F5344CB8AC3E}">
        <p14:creationId xmlns:p14="http://schemas.microsoft.com/office/powerpoint/2010/main" val="2949653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D308927-E59D-4B4D-9740-36D14393C236}" type="slidenum">
              <a:rPr lang="en-US" altLang="en-US" sz="1400"/>
              <a:pPr>
                <a:spcBef>
                  <a:spcPct val="0"/>
                </a:spcBef>
                <a:buFontTx/>
                <a:buNone/>
              </a:pPr>
              <a:t>38</a:t>
            </a:fld>
            <a:endParaRPr lang="en-US" altLang="en-US" sz="1400"/>
          </a:p>
        </p:txBody>
      </p:sp>
      <p:sp>
        <p:nvSpPr>
          <p:cNvPr id="80899" name="Oval 2"/>
          <p:cNvSpPr>
            <a:spLocks noChangeAspect="1" noChangeArrowheads="1"/>
          </p:cNvSpPr>
          <p:nvPr/>
        </p:nvSpPr>
        <p:spPr bwMode="auto">
          <a:xfrm>
            <a:off x="3703639" y="1325564"/>
            <a:ext cx="274637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11</a:t>
            </a:r>
          </a:p>
        </p:txBody>
      </p:sp>
      <p:sp>
        <p:nvSpPr>
          <p:cNvPr id="80900" name="Oval 3"/>
          <p:cNvSpPr>
            <a:spLocks noChangeAspect="1" noChangeArrowheads="1"/>
          </p:cNvSpPr>
          <p:nvPr/>
        </p:nvSpPr>
        <p:spPr bwMode="auto">
          <a:xfrm>
            <a:off x="40084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901" name="Oval 4"/>
          <p:cNvSpPr>
            <a:spLocks noChangeAspect="1" noChangeArrowheads="1"/>
          </p:cNvSpPr>
          <p:nvPr/>
        </p:nvSpPr>
        <p:spPr bwMode="auto">
          <a:xfrm>
            <a:off x="43132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902" name="Oval 5"/>
          <p:cNvSpPr>
            <a:spLocks noChangeAspect="1" noChangeArrowheads="1"/>
          </p:cNvSpPr>
          <p:nvPr/>
        </p:nvSpPr>
        <p:spPr bwMode="auto">
          <a:xfrm>
            <a:off x="46180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903" name="Oval 6"/>
          <p:cNvSpPr>
            <a:spLocks noChangeAspect="1" noChangeArrowheads="1"/>
          </p:cNvSpPr>
          <p:nvPr/>
        </p:nvSpPr>
        <p:spPr bwMode="auto">
          <a:xfrm>
            <a:off x="49228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904" name="Oval 7"/>
          <p:cNvSpPr>
            <a:spLocks noChangeAspect="1" noChangeArrowheads="1"/>
          </p:cNvSpPr>
          <p:nvPr/>
        </p:nvSpPr>
        <p:spPr bwMode="auto">
          <a:xfrm>
            <a:off x="52276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905" name="Oval 8"/>
          <p:cNvSpPr>
            <a:spLocks noChangeAspect="1" noChangeArrowheads="1"/>
          </p:cNvSpPr>
          <p:nvPr/>
        </p:nvSpPr>
        <p:spPr bwMode="auto">
          <a:xfrm>
            <a:off x="55324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906" name="Oval 9"/>
          <p:cNvSpPr>
            <a:spLocks noChangeAspect="1" noChangeArrowheads="1"/>
          </p:cNvSpPr>
          <p:nvPr/>
        </p:nvSpPr>
        <p:spPr bwMode="auto">
          <a:xfrm>
            <a:off x="58372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907" name="Oval 10"/>
          <p:cNvSpPr>
            <a:spLocks noChangeAspect="1" noChangeArrowheads="1"/>
          </p:cNvSpPr>
          <p:nvPr/>
        </p:nvSpPr>
        <p:spPr bwMode="auto">
          <a:xfrm>
            <a:off x="61420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908" name="Oval 11"/>
          <p:cNvSpPr>
            <a:spLocks noChangeAspect="1" noChangeArrowheads="1"/>
          </p:cNvSpPr>
          <p:nvPr/>
        </p:nvSpPr>
        <p:spPr bwMode="auto">
          <a:xfrm>
            <a:off x="64468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909" name="Oval 12"/>
          <p:cNvSpPr>
            <a:spLocks noChangeAspect="1" noChangeArrowheads="1"/>
          </p:cNvSpPr>
          <p:nvPr/>
        </p:nvSpPr>
        <p:spPr bwMode="auto">
          <a:xfrm>
            <a:off x="67516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910" name="Oval 13"/>
          <p:cNvSpPr>
            <a:spLocks noChangeAspect="1" noChangeArrowheads="1"/>
          </p:cNvSpPr>
          <p:nvPr/>
        </p:nvSpPr>
        <p:spPr bwMode="auto">
          <a:xfrm>
            <a:off x="70564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911" name="Oval 14"/>
          <p:cNvSpPr>
            <a:spLocks noChangeAspect="1" noChangeArrowheads="1"/>
          </p:cNvSpPr>
          <p:nvPr/>
        </p:nvSpPr>
        <p:spPr bwMode="auto">
          <a:xfrm>
            <a:off x="73612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912" name="Oval 15"/>
          <p:cNvSpPr>
            <a:spLocks noChangeAspect="1" noChangeArrowheads="1"/>
          </p:cNvSpPr>
          <p:nvPr/>
        </p:nvSpPr>
        <p:spPr bwMode="auto">
          <a:xfrm>
            <a:off x="76660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913" name="Oval 16"/>
          <p:cNvSpPr>
            <a:spLocks noChangeAspect="1" noChangeArrowheads="1"/>
          </p:cNvSpPr>
          <p:nvPr/>
        </p:nvSpPr>
        <p:spPr bwMode="auto">
          <a:xfrm>
            <a:off x="79708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914" name="Oval 17"/>
          <p:cNvSpPr>
            <a:spLocks noChangeAspect="1" noChangeArrowheads="1"/>
          </p:cNvSpPr>
          <p:nvPr/>
        </p:nvSpPr>
        <p:spPr bwMode="auto">
          <a:xfrm>
            <a:off x="82756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915" name="Oval 18"/>
          <p:cNvSpPr>
            <a:spLocks noChangeAspect="1" noChangeArrowheads="1"/>
          </p:cNvSpPr>
          <p:nvPr/>
        </p:nvSpPr>
        <p:spPr bwMode="auto">
          <a:xfrm>
            <a:off x="3703639" y="1630364"/>
            <a:ext cx="274637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10</a:t>
            </a:r>
          </a:p>
        </p:txBody>
      </p:sp>
      <p:sp>
        <p:nvSpPr>
          <p:cNvPr id="80916" name="Oval 19"/>
          <p:cNvSpPr>
            <a:spLocks noChangeAspect="1" noChangeArrowheads="1"/>
          </p:cNvSpPr>
          <p:nvPr/>
        </p:nvSpPr>
        <p:spPr bwMode="auto">
          <a:xfrm>
            <a:off x="40084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917" name="Oval 20"/>
          <p:cNvSpPr>
            <a:spLocks noChangeAspect="1" noChangeArrowheads="1"/>
          </p:cNvSpPr>
          <p:nvPr/>
        </p:nvSpPr>
        <p:spPr bwMode="auto">
          <a:xfrm>
            <a:off x="43132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918" name="Oval 21"/>
          <p:cNvSpPr>
            <a:spLocks noChangeAspect="1" noChangeArrowheads="1"/>
          </p:cNvSpPr>
          <p:nvPr/>
        </p:nvSpPr>
        <p:spPr bwMode="auto">
          <a:xfrm>
            <a:off x="46180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919" name="Oval 22"/>
          <p:cNvSpPr>
            <a:spLocks noChangeAspect="1" noChangeArrowheads="1"/>
          </p:cNvSpPr>
          <p:nvPr/>
        </p:nvSpPr>
        <p:spPr bwMode="auto">
          <a:xfrm>
            <a:off x="49228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920" name="Oval 23"/>
          <p:cNvSpPr>
            <a:spLocks noChangeAspect="1" noChangeArrowheads="1"/>
          </p:cNvSpPr>
          <p:nvPr/>
        </p:nvSpPr>
        <p:spPr bwMode="auto">
          <a:xfrm>
            <a:off x="52276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921" name="Oval 24"/>
          <p:cNvSpPr>
            <a:spLocks noChangeAspect="1" noChangeArrowheads="1"/>
          </p:cNvSpPr>
          <p:nvPr/>
        </p:nvSpPr>
        <p:spPr bwMode="auto">
          <a:xfrm>
            <a:off x="55324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922" name="Oval 25"/>
          <p:cNvSpPr>
            <a:spLocks noChangeAspect="1" noChangeArrowheads="1"/>
          </p:cNvSpPr>
          <p:nvPr/>
        </p:nvSpPr>
        <p:spPr bwMode="auto">
          <a:xfrm>
            <a:off x="58372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923" name="Oval 26"/>
          <p:cNvSpPr>
            <a:spLocks noChangeAspect="1" noChangeArrowheads="1"/>
          </p:cNvSpPr>
          <p:nvPr/>
        </p:nvSpPr>
        <p:spPr bwMode="auto">
          <a:xfrm>
            <a:off x="61420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924" name="Oval 27"/>
          <p:cNvSpPr>
            <a:spLocks noChangeAspect="1" noChangeArrowheads="1"/>
          </p:cNvSpPr>
          <p:nvPr/>
        </p:nvSpPr>
        <p:spPr bwMode="auto">
          <a:xfrm>
            <a:off x="64468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925" name="Oval 28"/>
          <p:cNvSpPr>
            <a:spLocks noChangeAspect="1" noChangeArrowheads="1"/>
          </p:cNvSpPr>
          <p:nvPr/>
        </p:nvSpPr>
        <p:spPr bwMode="auto">
          <a:xfrm>
            <a:off x="67516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926" name="Oval 29"/>
          <p:cNvSpPr>
            <a:spLocks noChangeAspect="1" noChangeArrowheads="1"/>
          </p:cNvSpPr>
          <p:nvPr/>
        </p:nvSpPr>
        <p:spPr bwMode="auto">
          <a:xfrm>
            <a:off x="70564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927" name="Oval 30"/>
          <p:cNvSpPr>
            <a:spLocks noChangeAspect="1" noChangeArrowheads="1"/>
          </p:cNvSpPr>
          <p:nvPr/>
        </p:nvSpPr>
        <p:spPr bwMode="auto">
          <a:xfrm>
            <a:off x="73612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928" name="Oval 31"/>
          <p:cNvSpPr>
            <a:spLocks noChangeAspect="1" noChangeArrowheads="1"/>
          </p:cNvSpPr>
          <p:nvPr/>
        </p:nvSpPr>
        <p:spPr bwMode="auto">
          <a:xfrm>
            <a:off x="76660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929" name="Oval 32"/>
          <p:cNvSpPr>
            <a:spLocks noChangeAspect="1" noChangeArrowheads="1"/>
          </p:cNvSpPr>
          <p:nvPr/>
        </p:nvSpPr>
        <p:spPr bwMode="auto">
          <a:xfrm>
            <a:off x="79708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930" name="Oval 33"/>
          <p:cNvSpPr>
            <a:spLocks noChangeAspect="1" noChangeArrowheads="1"/>
          </p:cNvSpPr>
          <p:nvPr/>
        </p:nvSpPr>
        <p:spPr bwMode="auto">
          <a:xfrm>
            <a:off x="82756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931" name="Oval 34"/>
          <p:cNvSpPr>
            <a:spLocks noChangeAspect="1" noChangeArrowheads="1"/>
          </p:cNvSpPr>
          <p:nvPr/>
        </p:nvSpPr>
        <p:spPr bwMode="auto">
          <a:xfrm>
            <a:off x="3703639" y="1935164"/>
            <a:ext cx="274637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9</a:t>
            </a:r>
          </a:p>
        </p:txBody>
      </p:sp>
      <p:sp>
        <p:nvSpPr>
          <p:cNvPr id="80932" name="Oval 35"/>
          <p:cNvSpPr>
            <a:spLocks noChangeAspect="1" noChangeArrowheads="1"/>
          </p:cNvSpPr>
          <p:nvPr/>
        </p:nvSpPr>
        <p:spPr bwMode="auto">
          <a:xfrm>
            <a:off x="40084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933" name="Oval 36"/>
          <p:cNvSpPr>
            <a:spLocks noChangeAspect="1" noChangeArrowheads="1"/>
          </p:cNvSpPr>
          <p:nvPr/>
        </p:nvSpPr>
        <p:spPr bwMode="auto">
          <a:xfrm>
            <a:off x="43132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934" name="Oval 37"/>
          <p:cNvSpPr>
            <a:spLocks noChangeAspect="1" noChangeArrowheads="1"/>
          </p:cNvSpPr>
          <p:nvPr/>
        </p:nvSpPr>
        <p:spPr bwMode="auto">
          <a:xfrm>
            <a:off x="4618039" y="19351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935" name="Oval 38"/>
          <p:cNvSpPr>
            <a:spLocks noChangeAspect="1" noChangeArrowheads="1"/>
          </p:cNvSpPr>
          <p:nvPr/>
        </p:nvSpPr>
        <p:spPr bwMode="auto">
          <a:xfrm>
            <a:off x="4922839" y="19351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8</a:t>
            </a:r>
          </a:p>
        </p:txBody>
      </p:sp>
      <p:sp>
        <p:nvSpPr>
          <p:cNvPr id="80936" name="Oval 39"/>
          <p:cNvSpPr>
            <a:spLocks noChangeAspect="1" noChangeArrowheads="1"/>
          </p:cNvSpPr>
          <p:nvPr/>
        </p:nvSpPr>
        <p:spPr bwMode="auto">
          <a:xfrm>
            <a:off x="5227639" y="19351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937" name="Oval 40"/>
          <p:cNvSpPr>
            <a:spLocks noChangeAspect="1" noChangeArrowheads="1"/>
          </p:cNvSpPr>
          <p:nvPr/>
        </p:nvSpPr>
        <p:spPr bwMode="auto">
          <a:xfrm>
            <a:off x="5532439" y="19351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938" name="Oval 41"/>
          <p:cNvSpPr>
            <a:spLocks noChangeAspect="1" noChangeArrowheads="1"/>
          </p:cNvSpPr>
          <p:nvPr/>
        </p:nvSpPr>
        <p:spPr bwMode="auto">
          <a:xfrm>
            <a:off x="58372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939" name="Oval 42"/>
          <p:cNvSpPr>
            <a:spLocks noChangeAspect="1" noChangeArrowheads="1"/>
          </p:cNvSpPr>
          <p:nvPr/>
        </p:nvSpPr>
        <p:spPr bwMode="auto">
          <a:xfrm>
            <a:off x="61420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940" name="Oval 43"/>
          <p:cNvSpPr>
            <a:spLocks noChangeAspect="1" noChangeArrowheads="1"/>
          </p:cNvSpPr>
          <p:nvPr/>
        </p:nvSpPr>
        <p:spPr bwMode="auto">
          <a:xfrm>
            <a:off x="64468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941" name="Oval 44"/>
          <p:cNvSpPr>
            <a:spLocks noChangeAspect="1" noChangeArrowheads="1"/>
          </p:cNvSpPr>
          <p:nvPr/>
        </p:nvSpPr>
        <p:spPr bwMode="auto">
          <a:xfrm>
            <a:off x="67516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942" name="Oval 45"/>
          <p:cNvSpPr>
            <a:spLocks noChangeAspect="1" noChangeArrowheads="1"/>
          </p:cNvSpPr>
          <p:nvPr/>
        </p:nvSpPr>
        <p:spPr bwMode="auto">
          <a:xfrm>
            <a:off x="7056439" y="19351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943" name="Oval 46"/>
          <p:cNvSpPr>
            <a:spLocks noChangeAspect="1" noChangeArrowheads="1"/>
          </p:cNvSpPr>
          <p:nvPr/>
        </p:nvSpPr>
        <p:spPr bwMode="auto">
          <a:xfrm>
            <a:off x="7361239" y="19351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7</a:t>
            </a:r>
          </a:p>
        </p:txBody>
      </p:sp>
      <p:sp>
        <p:nvSpPr>
          <p:cNvPr id="80944" name="Oval 47"/>
          <p:cNvSpPr>
            <a:spLocks noChangeAspect="1" noChangeArrowheads="1"/>
          </p:cNvSpPr>
          <p:nvPr/>
        </p:nvSpPr>
        <p:spPr bwMode="auto">
          <a:xfrm>
            <a:off x="7666039" y="19351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945" name="Oval 48"/>
          <p:cNvSpPr>
            <a:spLocks noChangeAspect="1" noChangeArrowheads="1"/>
          </p:cNvSpPr>
          <p:nvPr/>
        </p:nvSpPr>
        <p:spPr bwMode="auto">
          <a:xfrm>
            <a:off x="7970839" y="19351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946" name="Oval 49"/>
          <p:cNvSpPr>
            <a:spLocks noChangeAspect="1" noChangeArrowheads="1"/>
          </p:cNvSpPr>
          <p:nvPr/>
        </p:nvSpPr>
        <p:spPr bwMode="auto">
          <a:xfrm>
            <a:off x="82756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947" name="Oval 50"/>
          <p:cNvSpPr>
            <a:spLocks noChangeAspect="1" noChangeArrowheads="1"/>
          </p:cNvSpPr>
          <p:nvPr/>
        </p:nvSpPr>
        <p:spPr bwMode="auto">
          <a:xfrm>
            <a:off x="3703639" y="2239964"/>
            <a:ext cx="274637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8</a:t>
            </a:r>
          </a:p>
        </p:txBody>
      </p:sp>
      <p:sp>
        <p:nvSpPr>
          <p:cNvPr id="80948" name="Oval 51"/>
          <p:cNvSpPr>
            <a:spLocks noChangeAspect="1" noChangeArrowheads="1"/>
          </p:cNvSpPr>
          <p:nvPr/>
        </p:nvSpPr>
        <p:spPr bwMode="auto">
          <a:xfrm>
            <a:off x="4008439" y="22399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949" name="Oval 52"/>
          <p:cNvSpPr>
            <a:spLocks noChangeAspect="1" noChangeArrowheads="1"/>
          </p:cNvSpPr>
          <p:nvPr/>
        </p:nvSpPr>
        <p:spPr bwMode="auto">
          <a:xfrm>
            <a:off x="4313239" y="22399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950" name="Oval 53"/>
          <p:cNvSpPr>
            <a:spLocks noChangeAspect="1" noChangeArrowheads="1"/>
          </p:cNvSpPr>
          <p:nvPr/>
        </p:nvSpPr>
        <p:spPr bwMode="auto">
          <a:xfrm>
            <a:off x="46180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951" name="Oval 54"/>
          <p:cNvSpPr>
            <a:spLocks noChangeAspect="1" noChangeArrowheads="1"/>
          </p:cNvSpPr>
          <p:nvPr/>
        </p:nvSpPr>
        <p:spPr bwMode="auto">
          <a:xfrm>
            <a:off x="4922839" y="22399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5</a:t>
            </a:r>
          </a:p>
        </p:txBody>
      </p:sp>
      <p:sp>
        <p:nvSpPr>
          <p:cNvPr id="80952" name="Oval 55"/>
          <p:cNvSpPr>
            <a:spLocks noChangeAspect="1" noChangeArrowheads="1"/>
          </p:cNvSpPr>
          <p:nvPr/>
        </p:nvSpPr>
        <p:spPr bwMode="auto">
          <a:xfrm>
            <a:off x="5227639" y="22399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953" name="Oval 56"/>
          <p:cNvSpPr>
            <a:spLocks noChangeAspect="1" noChangeArrowheads="1"/>
          </p:cNvSpPr>
          <p:nvPr/>
        </p:nvSpPr>
        <p:spPr bwMode="auto">
          <a:xfrm>
            <a:off x="55324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954" name="Oval 57"/>
          <p:cNvSpPr>
            <a:spLocks noChangeAspect="1" noChangeArrowheads="1"/>
          </p:cNvSpPr>
          <p:nvPr/>
        </p:nvSpPr>
        <p:spPr bwMode="auto">
          <a:xfrm>
            <a:off x="58372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955" name="Oval 58"/>
          <p:cNvSpPr>
            <a:spLocks noChangeAspect="1" noChangeArrowheads="1"/>
          </p:cNvSpPr>
          <p:nvPr/>
        </p:nvSpPr>
        <p:spPr bwMode="auto">
          <a:xfrm>
            <a:off x="61420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956" name="Oval 59"/>
          <p:cNvSpPr>
            <a:spLocks noChangeAspect="1" noChangeArrowheads="1"/>
          </p:cNvSpPr>
          <p:nvPr/>
        </p:nvSpPr>
        <p:spPr bwMode="auto">
          <a:xfrm>
            <a:off x="64468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957" name="Oval 60"/>
          <p:cNvSpPr>
            <a:spLocks noChangeAspect="1" noChangeArrowheads="1"/>
          </p:cNvSpPr>
          <p:nvPr/>
        </p:nvSpPr>
        <p:spPr bwMode="auto">
          <a:xfrm>
            <a:off x="67516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958" name="Oval 61"/>
          <p:cNvSpPr>
            <a:spLocks noChangeAspect="1" noChangeArrowheads="1"/>
          </p:cNvSpPr>
          <p:nvPr/>
        </p:nvSpPr>
        <p:spPr bwMode="auto">
          <a:xfrm>
            <a:off x="7056439" y="22399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6</a:t>
            </a:r>
          </a:p>
        </p:txBody>
      </p:sp>
      <p:sp>
        <p:nvSpPr>
          <p:cNvPr id="80959" name="Oval 62"/>
          <p:cNvSpPr>
            <a:spLocks noChangeAspect="1" noChangeArrowheads="1"/>
          </p:cNvSpPr>
          <p:nvPr/>
        </p:nvSpPr>
        <p:spPr bwMode="auto">
          <a:xfrm>
            <a:off x="7361239" y="22399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960" name="Oval 63"/>
          <p:cNvSpPr>
            <a:spLocks noChangeAspect="1" noChangeArrowheads="1"/>
          </p:cNvSpPr>
          <p:nvPr/>
        </p:nvSpPr>
        <p:spPr bwMode="auto">
          <a:xfrm>
            <a:off x="7666039" y="22399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961" name="Oval 64"/>
          <p:cNvSpPr>
            <a:spLocks noChangeAspect="1" noChangeArrowheads="1"/>
          </p:cNvSpPr>
          <p:nvPr/>
        </p:nvSpPr>
        <p:spPr bwMode="auto">
          <a:xfrm>
            <a:off x="79708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962" name="Oval 65"/>
          <p:cNvSpPr>
            <a:spLocks noChangeAspect="1" noChangeArrowheads="1"/>
          </p:cNvSpPr>
          <p:nvPr/>
        </p:nvSpPr>
        <p:spPr bwMode="auto">
          <a:xfrm>
            <a:off x="8275639" y="22399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963" name="Oval 66"/>
          <p:cNvSpPr>
            <a:spLocks noChangeAspect="1" noChangeArrowheads="1"/>
          </p:cNvSpPr>
          <p:nvPr/>
        </p:nvSpPr>
        <p:spPr bwMode="auto">
          <a:xfrm>
            <a:off x="3703639" y="2544764"/>
            <a:ext cx="274637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7</a:t>
            </a:r>
          </a:p>
        </p:txBody>
      </p:sp>
      <p:sp>
        <p:nvSpPr>
          <p:cNvPr id="80964" name="Oval 67"/>
          <p:cNvSpPr>
            <a:spLocks noChangeAspect="1" noChangeArrowheads="1"/>
          </p:cNvSpPr>
          <p:nvPr/>
        </p:nvSpPr>
        <p:spPr bwMode="auto">
          <a:xfrm>
            <a:off x="4008439" y="25447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965" name="Oval 68"/>
          <p:cNvSpPr>
            <a:spLocks noChangeAspect="1" noChangeArrowheads="1"/>
          </p:cNvSpPr>
          <p:nvPr/>
        </p:nvSpPr>
        <p:spPr bwMode="auto">
          <a:xfrm>
            <a:off x="4313239" y="25447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966" name="Oval 69"/>
          <p:cNvSpPr>
            <a:spLocks noChangeAspect="1" noChangeArrowheads="1"/>
          </p:cNvSpPr>
          <p:nvPr/>
        </p:nvSpPr>
        <p:spPr bwMode="auto">
          <a:xfrm>
            <a:off x="4618039" y="25447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967" name="Oval 70"/>
          <p:cNvSpPr>
            <a:spLocks noChangeAspect="1" noChangeArrowheads="1"/>
          </p:cNvSpPr>
          <p:nvPr/>
        </p:nvSpPr>
        <p:spPr bwMode="auto">
          <a:xfrm>
            <a:off x="49228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3</a:t>
            </a:r>
          </a:p>
        </p:txBody>
      </p:sp>
      <p:sp>
        <p:nvSpPr>
          <p:cNvPr id="80968" name="Oval 71"/>
          <p:cNvSpPr>
            <a:spLocks noChangeAspect="1" noChangeArrowheads="1"/>
          </p:cNvSpPr>
          <p:nvPr/>
        </p:nvSpPr>
        <p:spPr bwMode="auto">
          <a:xfrm>
            <a:off x="52276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969" name="Oval 72"/>
          <p:cNvSpPr>
            <a:spLocks noChangeAspect="1" noChangeArrowheads="1"/>
          </p:cNvSpPr>
          <p:nvPr/>
        </p:nvSpPr>
        <p:spPr bwMode="auto">
          <a:xfrm>
            <a:off x="55324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970" name="Oval 73"/>
          <p:cNvSpPr>
            <a:spLocks noChangeAspect="1" noChangeArrowheads="1"/>
          </p:cNvSpPr>
          <p:nvPr/>
        </p:nvSpPr>
        <p:spPr bwMode="auto">
          <a:xfrm>
            <a:off x="58372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971" name="Oval 74"/>
          <p:cNvSpPr>
            <a:spLocks noChangeAspect="1" noChangeArrowheads="1"/>
          </p:cNvSpPr>
          <p:nvPr/>
        </p:nvSpPr>
        <p:spPr bwMode="auto">
          <a:xfrm>
            <a:off x="61420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972" name="Oval 75"/>
          <p:cNvSpPr>
            <a:spLocks noChangeAspect="1" noChangeArrowheads="1"/>
          </p:cNvSpPr>
          <p:nvPr/>
        </p:nvSpPr>
        <p:spPr bwMode="auto">
          <a:xfrm>
            <a:off x="64468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973" name="Oval 76"/>
          <p:cNvSpPr>
            <a:spLocks noChangeAspect="1" noChangeArrowheads="1"/>
          </p:cNvSpPr>
          <p:nvPr/>
        </p:nvSpPr>
        <p:spPr bwMode="auto">
          <a:xfrm>
            <a:off x="67516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974" name="Oval 77"/>
          <p:cNvSpPr>
            <a:spLocks noChangeAspect="1" noChangeArrowheads="1"/>
          </p:cNvSpPr>
          <p:nvPr/>
        </p:nvSpPr>
        <p:spPr bwMode="auto">
          <a:xfrm>
            <a:off x="70564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975" name="Oval 78"/>
          <p:cNvSpPr>
            <a:spLocks noChangeAspect="1" noChangeArrowheads="1"/>
          </p:cNvSpPr>
          <p:nvPr/>
        </p:nvSpPr>
        <p:spPr bwMode="auto">
          <a:xfrm>
            <a:off x="73612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976" name="Oval 79"/>
          <p:cNvSpPr>
            <a:spLocks noChangeAspect="1" noChangeArrowheads="1"/>
          </p:cNvSpPr>
          <p:nvPr/>
        </p:nvSpPr>
        <p:spPr bwMode="auto">
          <a:xfrm>
            <a:off x="76660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977" name="Oval 80"/>
          <p:cNvSpPr>
            <a:spLocks noChangeAspect="1" noChangeArrowheads="1"/>
          </p:cNvSpPr>
          <p:nvPr/>
        </p:nvSpPr>
        <p:spPr bwMode="auto">
          <a:xfrm>
            <a:off x="7970839" y="25447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978" name="Oval 81"/>
          <p:cNvSpPr>
            <a:spLocks noChangeAspect="1" noChangeArrowheads="1"/>
          </p:cNvSpPr>
          <p:nvPr/>
        </p:nvSpPr>
        <p:spPr bwMode="auto">
          <a:xfrm>
            <a:off x="8275639" y="25447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979" name="Oval 82"/>
          <p:cNvSpPr>
            <a:spLocks noChangeAspect="1" noChangeArrowheads="1"/>
          </p:cNvSpPr>
          <p:nvPr/>
        </p:nvSpPr>
        <p:spPr bwMode="auto">
          <a:xfrm>
            <a:off x="3733800" y="28495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6</a:t>
            </a:r>
          </a:p>
        </p:txBody>
      </p:sp>
      <p:sp>
        <p:nvSpPr>
          <p:cNvPr id="80980" name="Oval 83"/>
          <p:cNvSpPr>
            <a:spLocks noChangeAspect="1" noChangeArrowheads="1"/>
          </p:cNvSpPr>
          <p:nvPr/>
        </p:nvSpPr>
        <p:spPr bwMode="auto">
          <a:xfrm>
            <a:off x="4038600" y="2849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981" name="Oval 84"/>
          <p:cNvSpPr>
            <a:spLocks noChangeAspect="1" noChangeArrowheads="1"/>
          </p:cNvSpPr>
          <p:nvPr/>
        </p:nvSpPr>
        <p:spPr bwMode="auto">
          <a:xfrm>
            <a:off x="4343400" y="2849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982" name="Oval 85"/>
          <p:cNvSpPr>
            <a:spLocks noChangeAspect="1" noChangeArrowheads="1"/>
          </p:cNvSpPr>
          <p:nvPr/>
        </p:nvSpPr>
        <p:spPr bwMode="auto">
          <a:xfrm>
            <a:off x="4648200" y="2849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983" name="Oval 86"/>
          <p:cNvSpPr>
            <a:spLocks noChangeAspect="1" noChangeArrowheads="1"/>
          </p:cNvSpPr>
          <p:nvPr/>
        </p:nvSpPr>
        <p:spPr bwMode="auto">
          <a:xfrm>
            <a:off x="4953000" y="28495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4</a:t>
            </a:r>
          </a:p>
        </p:txBody>
      </p:sp>
      <p:sp>
        <p:nvSpPr>
          <p:cNvPr id="80984" name="Oval 87"/>
          <p:cNvSpPr>
            <a:spLocks noChangeAspect="1" noChangeArrowheads="1"/>
          </p:cNvSpPr>
          <p:nvPr/>
        </p:nvSpPr>
        <p:spPr bwMode="auto">
          <a:xfrm>
            <a:off x="5257800" y="28495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985" name="Oval 88"/>
          <p:cNvSpPr>
            <a:spLocks noChangeAspect="1" noChangeArrowheads="1"/>
          </p:cNvSpPr>
          <p:nvPr/>
        </p:nvSpPr>
        <p:spPr bwMode="auto">
          <a:xfrm>
            <a:off x="5562600" y="2849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986" name="Oval 89"/>
          <p:cNvSpPr>
            <a:spLocks noChangeAspect="1" noChangeArrowheads="1"/>
          </p:cNvSpPr>
          <p:nvPr/>
        </p:nvSpPr>
        <p:spPr bwMode="auto">
          <a:xfrm>
            <a:off x="5867400" y="2849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987" name="Oval 90"/>
          <p:cNvSpPr>
            <a:spLocks noChangeAspect="1" noChangeArrowheads="1"/>
          </p:cNvSpPr>
          <p:nvPr/>
        </p:nvSpPr>
        <p:spPr bwMode="auto">
          <a:xfrm>
            <a:off x="6172200" y="2849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988" name="Oval 91"/>
          <p:cNvSpPr>
            <a:spLocks noChangeAspect="1" noChangeArrowheads="1"/>
          </p:cNvSpPr>
          <p:nvPr/>
        </p:nvSpPr>
        <p:spPr bwMode="auto">
          <a:xfrm>
            <a:off x="6477000" y="2849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989" name="Oval 92"/>
          <p:cNvSpPr>
            <a:spLocks noChangeAspect="1" noChangeArrowheads="1"/>
          </p:cNvSpPr>
          <p:nvPr/>
        </p:nvSpPr>
        <p:spPr bwMode="auto">
          <a:xfrm>
            <a:off x="6781800" y="28495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2</a:t>
            </a:r>
          </a:p>
        </p:txBody>
      </p:sp>
      <p:sp>
        <p:nvSpPr>
          <p:cNvPr id="80990" name="Oval 93"/>
          <p:cNvSpPr>
            <a:spLocks noChangeAspect="1" noChangeArrowheads="1"/>
          </p:cNvSpPr>
          <p:nvPr/>
        </p:nvSpPr>
        <p:spPr bwMode="auto">
          <a:xfrm>
            <a:off x="7086600" y="28495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991" name="Oval 94"/>
          <p:cNvSpPr>
            <a:spLocks noChangeAspect="1" noChangeArrowheads="1"/>
          </p:cNvSpPr>
          <p:nvPr/>
        </p:nvSpPr>
        <p:spPr bwMode="auto">
          <a:xfrm>
            <a:off x="7391400" y="28495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992" name="Oval 95"/>
          <p:cNvSpPr>
            <a:spLocks noChangeAspect="1" noChangeArrowheads="1"/>
          </p:cNvSpPr>
          <p:nvPr/>
        </p:nvSpPr>
        <p:spPr bwMode="auto">
          <a:xfrm>
            <a:off x="7696200" y="28495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993" name="Oval 96"/>
          <p:cNvSpPr>
            <a:spLocks noChangeAspect="1" noChangeArrowheads="1"/>
          </p:cNvSpPr>
          <p:nvPr/>
        </p:nvSpPr>
        <p:spPr bwMode="auto">
          <a:xfrm>
            <a:off x="8001000" y="2849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994" name="Oval 97"/>
          <p:cNvSpPr>
            <a:spLocks noChangeAspect="1" noChangeArrowheads="1"/>
          </p:cNvSpPr>
          <p:nvPr/>
        </p:nvSpPr>
        <p:spPr bwMode="auto">
          <a:xfrm>
            <a:off x="8305800" y="2849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995" name="Oval 98"/>
          <p:cNvSpPr>
            <a:spLocks noChangeAspect="1" noChangeArrowheads="1"/>
          </p:cNvSpPr>
          <p:nvPr/>
        </p:nvSpPr>
        <p:spPr bwMode="auto">
          <a:xfrm>
            <a:off x="3733800" y="31543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5</a:t>
            </a:r>
          </a:p>
        </p:txBody>
      </p:sp>
      <p:sp>
        <p:nvSpPr>
          <p:cNvPr id="80996" name="Oval 99"/>
          <p:cNvSpPr>
            <a:spLocks noChangeAspect="1" noChangeArrowheads="1"/>
          </p:cNvSpPr>
          <p:nvPr/>
        </p:nvSpPr>
        <p:spPr bwMode="auto">
          <a:xfrm>
            <a:off x="4038600" y="3154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997" name="Oval 100"/>
          <p:cNvSpPr>
            <a:spLocks noChangeAspect="1" noChangeArrowheads="1"/>
          </p:cNvSpPr>
          <p:nvPr/>
        </p:nvSpPr>
        <p:spPr bwMode="auto">
          <a:xfrm>
            <a:off x="4343400" y="3154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998" name="Oval 101"/>
          <p:cNvSpPr>
            <a:spLocks noChangeAspect="1" noChangeArrowheads="1"/>
          </p:cNvSpPr>
          <p:nvPr/>
        </p:nvSpPr>
        <p:spPr bwMode="auto">
          <a:xfrm>
            <a:off x="4648200" y="31543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0999" name="Oval 102"/>
          <p:cNvSpPr>
            <a:spLocks noChangeAspect="1" noChangeArrowheads="1"/>
          </p:cNvSpPr>
          <p:nvPr/>
        </p:nvSpPr>
        <p:spPr bwMode="auto">
          <a:xfrm>
            <a:off x="4953000" y="31543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9</a:t>
            </a:r>
          </a:p>
        </p:txBody>
      </p:sp>
      <p:sp>
        <p:nvSpPr>
          <p:cNvPr id="81000" name="Oval 103"/>
          <p:cNvSpPr>
            <a:spLocks noChangeAspect="1" noChangeArrowheads="1"/>
          </p:cNvSpPr>
          <p:nvPr/>
        </p:nvSpPr>
        <p:spPr bwMode="auto">
          <a:xfrm>
            <a:off x="5257800" y="31543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001" name="Oval 104"/>
          <p:cNvSpPr>
            <a:spLocks noChangeAspect="1" noChangeArrowheads="1"/>
          </p:cNvSpPr>
          <p:nvPr/>
        </p:nvSpPr>
        <p:spPr bwMode="auto">
          <a:xfrm>
            <a:off x="5562600" y="31543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002" name="Oval 105"/>
          <p:cNvSpPr>
            <a:spLocks noChangeAspect="1" noChangeArrowheads="1"/>
          </p:cNvSpPr>
          <p:nvPr/>
        </p:nvSpPr>
        <p:spPr bwMode="auto">
          <a:xfrm>
            <a:off x="5867400" y="3154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003" name="Oval 106"/>
          <p:cNvSpPr>
            <a:spLocks noChangeAspect="1" noChangeArrowheads="1"/>
          </p:cNvSpPr>
          <p:nvPr/>
        </p:nvSpPr>
        <p:spPr bwMode="auto">
          <a:xfrm>
            <a:off x="6172200" y="3154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004" name="Oval 107"/>
          <p:cNvSpPr>
            <a:spLocks noChangeAspect="1" noChangeArrowheads="1"/>
          </p:cNvSpPr>
          <p:nvPr/>
        </p:nvSpPr>
        <p:spPr bwMode="auto">
          <a:xfrm>
            <a:off x="6477000" y="31543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005" name="Oval 108"/>
          <p:cNvSpPr>
            <a:spLocks noChangeAspect="1" noChangeArrowheads="1"/>
          </p:cNvSpPr>
          <p:nvPr/>
        </p:nvSpPr>
        <p:spPr bwMode="auto">
          <a:xfrm>
            <a:off x="6781800" y="31543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006" name="Oval 109"/>
          <p:cNvSpPr>
            <a:spLocks noChangeAspect="1" noChangeArrowheads="1"/>
          </p:cNvSpPr>
          <p:nvPr/>
        </p:nvSpPr>
        <p:spPr bwMode="auto">
          <a:xfrm>
            <a:off x="7086600" y="31543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007" name="Oval 110"/>
          <p:cNvSpPr>
            <a:spLocks noChangeAspect="1" noChangeArrowheads="1"/>
          </p:cNvSpPr>
          <p:nvPr/>
        </p:nvSpPr>
        <p:spPr bwMode="auto">
          <a:xfrm>
            <a:off x="7391400" y="31543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S</a:t>
            </a:r>
          </a:p>
        </p:txBody>
      </p:sp>
      <p:sp>
        <p:nvSpPr>
          <p:cNvPr id="81008" name="Oval 111"/>
          <p:cNvSpPr>
            <a:spLocks noChangeAspect="1" noChangeArrowheads="1"/>
          </p:cNvSpPr>
          <p:nvPr/>
        </p:nvSpPr>
        <p:spPr bwMode="auto">
          <a:xfrm>
            <a:off x="7696200" y="31543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009" name="Oval 112"/>
          <p:cNvSpPr>
            <a:spLocks noChangeAspect="1" noChangeArrowheads="1"/>
          </p:cNvSpPr>
          <p:nvPr/>
        </p:nvSpPr>
        <p:spPr bwMode="auto">
          <a:xfrm>
            <a:off x="8001000" y="31543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010" name="Oval 113"/>
          <p:cNvSpPr>
            <a:spLocks noChangeAspect="1" noChangeArrowheads="1"/>
          </p:cNvSpPr>
          <p:nvPr/>
        </p:nvSpPr>
        <p:spPr bwMode="auto">
          <a:xfrm>
            <a:off x="8305800" y="3154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011" name="Oval 114"/>
          <p:cNvSpPr>
            <a:spLocks noChangeAspect="1" noChangeArrowheads="1"/>
          </p:cNvSpPr>
          <p:nvPr/>
        </p:nvSpPr>
        <p:spPr bwMode="auto">
          <a:xfrm>
            <a:off x="3733800" y="3459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4</a:t>
            </a:r>
          </a:p>
        </p:txBody>
      </p:sp>
      <p:sp>
        <p:nvSpPr>
          <p:cNvPr id="81012" name="Oval 115"/>
          <p:cNvSpPr>
            <a:spLocks noChangeAspect="1" noChangeArrowheads="1"/>
          </p:cNvSpPr>
          <p:nvPr/>
        </p:nvSpPr>
        <p:spPr bwMode="auto">
          <a:xfrm>
            <a:off x="40386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013" name="Oval 116"/>
          <p:cNvSpPr>
            <a:spLocks noChangeAspect="1" noChangeArrowheads="1"/>
          </p:cNvSpPr>
          <p:nvPr/>
        </p:nvSpPr>
        <p:spPr bwMode="auto">
          <a:xfrm>
            <a:off x="43434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014" name="Oval 117"/>
          <p:cNvSpPr>
            <a:spLocks noChangeAspect="1" noChangeArrowheads="1"/>
          </p:cNvSpPr>
          <p:nvPr/>
        </p:nvSpPr>
        <p:spPr bwMode="auto">
          <a:xfrm>
            <a:off x="4648200" y="34591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015" name="Oval 118"/>
          <p:cNvSpPr>
            <a:spLocks noChangeAspect="1" noChangeArrowheads="1"/>
          </p:cNvSpPr>
          <p:nvPr/>
        </p:nvSpPr>
        <p:spPr bwMode="auto">
          <a:xfrm>
            <a:off x="4953000" y="34591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10</a:t>
            </a:r>
          </a:p>
        </p:txBody>
      </p:sp>
      <p:sp>
        <p:nvSpPr>
          <p:cNvPr id="81016" name="Oval 119"/>
          <p:cNvSpPr>
            <a:spLocks noChangeAspect="1" noChangeArrowheads="1"/>
          </p:cNvSpPr>
          <p:nvPr/>
        </p:nvSpPr>
        <p:spPr bwMode="auto">
          <a:xfrm>
            <a:off x="5257800" y="34591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017" name="Oval 120"/>
          <p:cNvSpPr>
            <a:spLocks noChangeAspect="1" noChangeArrowheads="1"/>
          </p:cNvSpPr>
          <p:nvPr/>
        </p:nvSpPr>
        <p:spPr bwMode="auto">
          <a:xfrm>
            <a:off x="5562600" y="34591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018" name="Oval 121"/>
          <p:cNvSpPr>
            <a:spLocks noChangeAspect="1" noChangeArrowheads="1"/>
          </p:cNvSpPr>
          <p:nvPr/>
        </p:nvSpPr>
        <p:spPr bwMode="auto">
          <a:xfrm>
            <a:off x="5867400" y="34591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019" name="Oval 122"/>
          <p:cNvSpPr>
            <a:spLocks noChangeAspect="1" noChangeArrowheads="1"/>
          </p:cNvSpPr>
          <p:nvPr/>
        </p:nvSpPr>
        <p:spPr bwMode="auto">
          <a:xfrm>
            <a:off x="6172200" y="34591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020" name="Oval 123"/>
          <p:cNvSpPr>
            <a:spLocks noChangeAspect="1" noChangeArrowheads="1"/>
          </p:cNvSpPr>
          <p:nvPr/>
        </p:nvSpPr>
        <p:spPr bwMode="auto">
          <a:xfrm>
            <a:off x="6477000" y="34591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021" name="Oval 124"/>
          <p:cNvSpPr>
            <a:spLocks noChangeAspect="1" noChangeArrowheads="1"/>
          </p:cNvSpPr>
          <p:nvPr/>
        </p:nvSpPr>
        <p:spPr bwMode="auto">
          <a:xfrm>
            <a:off x="67818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</a:t>
            </a:r>
          </a:p>
        </p:txBody>
      </p:sp>
      <p:sp>
        <p:nvSpPr>
          <p:cNvPr id="81022" name="Oval 125"/>
          <p:cNvSpPr>
            <a:spLocks noChangeAspect="1" noChangeArrowheads="1"/>
          </p:cNvSpPr>
          <p:nvPr/>
        </p:nvSpPr>
        <p:spPr bwMode="auto">
          <a:xfrm>
            <a:off x="70866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023" name="Oval 126"/>
          <p:cNvSpPr>
            <a:spLocks noChangeAspect="1" noChangeArrowheads="1"/>
          </p:cNvSpPr>
          <p:nvPr/>
        </p:nvSpPr>
        <p:spPr bwMode="auto">
          <a:xfrm>
            <a:off x="73914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024" name="Oval 127"/>
          <p:cNvSpPr>
            <a:spLocks noChangeAspect="1" noChangeArrowheads="1"/>
          </p:cNvSpPr>
          <p:nvPr/>
        </p:nvSpPr>
        <p:spPr bwMode="auto">
          <a:xfrm>
            <a:off x="76962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025" name="Oval 128"/>
          <p:cNvSpPr>
            <a:spLocks noChangeAspect="1" noChangeArrowheads="1"/>
          </p:cNvSpPr>
          <p:nvPr/>
        </p:nvSpPr>
        <p:spPr bwMode="auto">
          <a:xfrm>
            <a:off x="8001000" y="34591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026" name="Oval 129"/>
          <p:cNvSpPr>
            <a:spLocks noChangeAspect="1" noChangeArrowheads="1"/>
          </p:cNvSpPr>
          <p:nvPr/>
        </p:nvSpPr>
        <p:spPr bwMode="auto">
          <a:xfrm>
            <a:off x="83058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027" name="Oval 130"/>
          <p:cNvSpPr>
            <a:spLocks noChangeAspect="1" noChangeArrowheads="1"/>
          </p:cNvSpPr>
          <p:nvPr/>
        </p:nvSpPr>
        <p:spPr bwMode="auto">
          <a:xfrm>
            <a:off x="3733800" y="37639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3</a:t>
            </a:r>
          </a:p>
        </p:txBody>
      </p:sp>
      <p:sp>
        <p:nvSpPr>
          <p:cNvPr id="81028" name="Oval 131"/>
          <p:cNvSpPr>
            <a:spLocks noChangeAspect="1" noChangeArrowheads="1"/>
          </p:cNvSpPr>
          <p:nvPr/>
        </p:nvSpPr>
        <p:spPr bwMode="auto">
          <a:xfrm>
            <a:off x="40386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029" name="Oval 132"/>
          <p:cNvSpPr>
            <a:spLocks noChangeAspect="1" noChangeArrowheads="1"/>
          </p:cNvSpPr>
          <p:nvPr/>
        </p:nvSpPr>
        <p:spPr bwMode="auto">
          <a:xfrm>
            <a:off x="43434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030" name="Oval 133"/>
          <p:cNvSpPr>
            <a:spLocks noChangeAspect="1" noChangeArrowheads="1"/>
          </p:cNvSpPr>
          <p:nvPr/>
        </p:nvSpPr>
        <p:spPr bwMode="auto">
          <a:xfrm>
            <a:off x="4648200" y="37639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031" name="Oval 134"/>
          <p:cNvSpPr>
            <a:spLocks noChangeAspect="1" noChangeArrowheads="1"/>
          </p:cNvSpPr>
          <p:nvPr/>
        </p:nvSpPr>
        <p:spPr bwMode="auto">
          <a:xfrm>
            <a:off x="4953000" y="37639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11</a:t>
            </a:r>
          </a:p>
        </p:txBody>
      </p:sp>
      <p:sp>
        <p:nvSpPr>
          <p:cNvPr id="81032" name="Oval 135"/>
          <p:cNvSpPr>
            <a:spLocks noChangeAspect="1" noChangeArrowheads="1"/>
          </p:cNvSpPr>
          <p:nvPr/>
        </p:nvSpPr>
        <p:spPr bwMode="auto">
          <a:xfrm>
            <a:off x="5257800" y="37639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033" name="Oval 136"/>
          <p:cNvSpPr>
            <a:spLocks noChangeAspect="1" noChangeArrowheads="1"/>
          </p:cNvSpPr>
          <p:nvPr/>
        </p:nvSpPr>
        <p:spPr bwMode="auto">
          <a:xfrm>
            <a:off x="5562600" y="37639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034" name="Oval 137"/>
          <p:cNvSpPr>
            <a:spLocks noChangeAspect="1" noChangeArrowheads="1"/>
          </p:cNvSpPr>
          <p:nvPr/>
        </p:nvSpPr>
        <p:spPr bwMode="auto">
          <a:xfrm>
            <a:off x="5867400" y="37639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035" name="Oval 138"/>
          <p:cNvSpPr>
            <a:spLocks noChangeAspect="1" noChangeArrowheads="1"/>
          </p:cNvSpPr>
          <p:nvPr/>
        </p:nvSpPr>
        <p:spPr bwMode="auto">
          <a:xfrm>
            <a:off x="6172200" y="37639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036" name="Oval 139"/>
          <p:cNvSpPr>
            <a:spLocks noChangeAspect="1" noChangeArrowheads="1"/>
          </p:cNvSpPr>
          <p:nvPr/>
        </p:nvSpPr>
        <p:spPr bwMode="auto">
          <a:xfrm>
            <a:off x="6477000" y="37639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037" name="Oval 140"/>
          <p:cNvSpPr>
            <a:spLocks noChangeAspect="1" noChangeArrowheads="1"/>
          </p:cNvSpPr>
          <p:nvPr/>
        </p:nvSpPr>
        <p:spPr bwMode="auto">
          <a:xfrm>
            <a:off x="6781800" y="37639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038" name="Oval 141"/>
          <p:cNvSpPr>
            <a:spLocks noChangeAspect="1" noChangeArrowheads="1"/>
          </p:cNvSpPr>
          <p:nvPr/>
        </p:nvSpPr>
        <p:spPr bwMode="auto">
          <a:xfrm>
            <a:off x="7086600" y="37639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039" name="Oval 142"/>
          <p:cNvSpPr>
            <a:spLocks noChangeAspect="1" noChangeArrowheads="1"/>
          </p:cNvSpPr>
          <p:nvPr/>
        </p:nvSpPr>
        <p:spPr bwMode="auto">
          <a:xfrm>
            <a:off x="7391400" y="37639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040" name="Oval 143"/>
          <p:cNvSpPr>
            <a:spLocks noChangeAspect="1" noChangeArrowheads="1"/>
          </p:cNvSpPr>
          <p:nvPr/>
        </p:nvSpPr>
        <p:spPr bwMode="auto">
          <a:xfrm>
            <a:off x="7696200" y="37639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041" name="Oval 144"/>
          <p:cNvSpPr>
            <a:spLocks noChangeAspect="1" noChangeArrowheads="1"/>
          </p:cNvSpPr>
          <p:nvPr/>
        </p:nvSpPr>
        <p:spPr bwMode="auto">
          <a:xfrm>
            <a:off x="8001000" y="37639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042" name="Oval 145"/>
          <p:cNvSpPr>
            <a:spLocks noChangeAspect="1" noChangeArrowheads="1"/>
          </p:cNvSpPr>
          <p:nvPr/>
        </p:nvSpPr>
        <p:spPr bwMode="auto">
          <a:xfrm>
            <a:off x="83058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043" name="Oval 146"/>
          <p:cNvSpPr>
            <a:spLocks noChangeAspect="1" noChangeArrowheads="1"/>
          </p:cNvSpPr>
          <p:nvPr/>
        </p:nvSpPr>
        <p:spPr bwMode="auto">
          <a:xfrm>
            <a:off x="3733800" y="40687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2</a:t>
            </a:r>
          </a:p>
        </p:txBody>
      </p:sp>
      <p:sp>
        <p:nvSpPr>
          <p:cNvPr id="81044" name="Oval 147"/>
          <p:cNvSpPr>
            <a:spLocks noChangeAspect="1" noChangeArrowheads="1"/>
          </p:cNvSpPr>
          <p:nvPr/>
        </p:nvSpPr>
        <p:spPr bwMode="auto">
          <a:xfrm>
            <a:off x="40386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045" name="Oval 148"/>
          <p:cNvSpPr>
            <a:spLocks noChangeAspect="1" noChangeArrowheads="1"/>
          </p:cNvSpPr>
          <p:nvPr/>
        </p:nvSpPr>
        <p:spPr bwMode="auto">
          <a:xfrm>
            <a:off x="43434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046" name="Oval 149"/>
          <p:cNvSpPr>
            <a:spLocks noChangeAspect="1" noChangeArrowheads="1"/>
          </p:cNvSpPr>
          <p:nvPr/>
        </p:nvSpPr>
        <p:spPr bwMode="auto">
          <a:xfrm>
            <a:off x="4648200" y="40687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047" name="Oval 150"/>
          <p:cNvSpPr>
            <a:spLocks noChangeAspect="1" noChangeArrowheads="1"/>
          </p:cNvSpPr>
          <p:nvPr/>
        </p:nvSpPr>
        <p:spPr bwMode="auto">
          <a:xfrm>
            <a:off x="49530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12</a:t>
            </a:r>
          </a:p>
        </p:txBody>
      </p:sp>
      <p:sp>
        <p:nvSpPr>
          <p:cNvPr id="81048" name="Oval 151"/>
          <p:cNvSpPr>
            <a:spLocks noChangeAspect="1" noChangeArrowheads="1"/>
          </p:cNvSpPr>
          <p:nvPr/>
        </p:nvSpPr>
        <p:spPr bwMode="auto">
          <a:xfrm>
            <a:off x="52578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049" name="Oval 152"/>
          <p:cNvSpPr>
            <a:spLocks noChangeAspect="1" noChangeArrowheads="1"/>
          </p:cNvSpPr>
          <p:nvPr/>
        </p:nvSpPr>
        <p:spPr bwMode="auto">
          <a:xfrm>
            <a:off x="55626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050" name="Oval 153"/>
          <p:cNvSpPr>
            <a:spLocks noChangeAspect="1" noChangeArrowheads="1"/>
          </p:cNvSpPr>
          <p:nvPr/>
        </p:nvSpPr>
        <p:spPr bwMode="auto">
          <a:xfrm>
            <a:off x="58674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051" name="Oval 154"/>
          <p:cNvSpPr>
            <a:spLocks noChangeAspect="1" noChangeArrowheads="1"/>
          </p:cNvSpPr>
          <p:nvPr/>
        </p:nvSpPr>
        <p:spPr bwMode="auto">
          <a:xfrm>
            <a:off x="61722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052" name="Oval 155"/>
          <p:cNvSpPr>
            <a:spLocks noChangeAspect="1" noChangeArrowheads="1"/>
          </p:cNvSpPr>
          <p:nvPr/>
        </p:nvSpPr>
        <p:spPr bwMode="auto">
          <a:xfrm>
            <a:off x="64770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053" name="Oval 156"/>
          <p:cNvSpPr>
            <a:spLocks noChangeAspect="1" noChangeArrowheads="1"/>
          </p:cNvSpPr>
          <p:nvPr/>
        </p:nvSpPr>
        <p:spPr bwMode="auto">
          <a:xfrm>
            <a:off x="67818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054" name="Oval 157"/>
          <p:cNvSpPr>
            <a:spLocks noChangeAspect="1" noChangeArrowheads="1"/>
          </p:cNvSpPr>
          <p:nvPr/>
        </p:nvSpPr>
        <p:spPr bwMode="auto">
          <a:xfrm>
            <a:off x="70866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055" name="Oval 158"/>
          <p:cNvSpPr>
            <a:spLocks noChangeAspect="1" noChangeArrowheads="1"/>
          </p:cNvSpPr>
          <p:nvPr/>
        </p:nvSpPr>
        <p:spPr bwMode="auto">
          <a:xfrm>
            <a:off x="73914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056" name="Oval 159"/>
          <p:cNvSpPr>
            <a:spLocks noChangeAspect="1" noChangeArrowheads="1"/>
          </p:cNvSpPr>
          <p:nvPr/>
        </p:nvSpPr>
        <p:spPr bwMode="auto">
          <a:xfrm>
            <a:off x="76962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057" name="Oval 160"/>
          <p:cNvSpPr>
            <a:spLocks noChangeAspect="1" noChangeArrowheads="1"/>
          </p:cNvSpPr>
          <p:nvPr/>
        </p:nvSpPr>
        <p:spPr bwMode="auto">
          <a:xfrm>
            <a:off x="8001000" y="40687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058" name="Oval 161"/>
          <p:cNvSpPr>
            <a:spLocks noChangeAspect="1" noChangeArrowheads="1"/>
          </p:cNvSpPr>
          <p:nvPr/>
        </p:nvSpPr>
        <p:spPr bwMode="auto">
          <a:xfrm>
            <a:off x="83058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059" name="Oval 162"/>
          <p:cNvSpPr>
            <a:spLocks noChangeAspect="1" noChangeArrowheads="1"/>
          </p:cNvSpPr>
          <p:nvPr/>
        </p:nvSpPr>
        <p:spPr bwMode="auto">
          <a:xfrm>
            <a:off x="3733800" y="43735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</a:t>
            </a:r>
          </a:p>
        </p:txBody>
      </p:sp>
      <p:sp>
        <p:nvSpPr>
          <p:cNvPr id="81060" name="Oval 163"/>
          <p:cNvSpPr>
            <a:spLocks noChangeAspect="1" noChangeArrowheads="1"/>
          </p:cNvSpPr>
          <p:nvPr/>
        </p:nvSpPr>
        <p:spPr bwMode="auto">
          <a:xfrm>
            <a:off x="4038600" y="4373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061" name="Oval 164"/>
          <p:cNvSpPr>
            <a:spLocks noChangeAspect="1" noChangeArrowheads="1"/>
          </p:cNvSpPr>
          <p:nvPr/>
        </p:nvSpPr>
        <p:spPr bwMode="auto">
          <a:xfrm>
            <a:off x="4343400" y="4373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062" name="Oval 165"/>
          <p:cNvSpPr>
            <a:spLocks noChangeAspect="1" noChangeArrowheads="1"/>
          </p:cNvSpPr>
          <p:nvPr/>
        </p:nvSpPr>
        <p:spPr bwMode="auto">
          <a:xfrm>
            <a:off x="46482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063" name="Oval 166"/>
          <p:cNvSpPr>
            <a:spLocks noChangeAspect="1" noChangeArrowheads="1"/>
          </p:cNvSpPr>
          <p:nvPr/>
        </p:nvSpPr>
        <p:spPr bwMode="auto">
          <a:xfrm>
            <a:off x="49530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064" name="Oval 167"/>
          <p:cNvSpPr>
            <a:spLocks noChangeAspect="1" noChangeArrowheads="1"/>
          </p:cNvSpPr>
          <p:nvPr/>
        </p:nvSpPr>
        <p:spPr bwMode="auto">
          <a:xfrm>
            <a:off x="52578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065" name="Oval 168"/>
          <p:cNvSpPr>
            <a:spLocks noChangeAspect="1" noChangeArrowheads="1"/>
          </p:cNvSpPr>
          <p:nvPr/>
        </p:nvSpPr>
        <p:spPr bwMode="auto">
          <a:xfrm>
            <a:off x="55626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066" name="Oval 169"/>
          <p:cNvSpPr>
            <a:spLocks noChangeAspect="1" noChangeArrowheads="1"/>
          </p:cNvSpPr>
          <p:nvPr/>
        </p:nvSpPr>
        <p:spPr bwMode="auto">
          <a:xfrm>
            <a:off x="58674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067" name="Oval 170"/>
          <p:cNvSpPr>
            <a:spLocks noChangeAspect="1" noChangeArrowheads="1"/>
          </p:cNvSpPr>
          <p:nvPr/>
        </p:nvSpPr>
        <p:spPr bwMode="auto">
          <a:xfrm>
            <a:off x="61722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068" name="Oval 171"/>
          <p:cNvSpPr>
            <a:spLocks noChangeAspect="1" noChangeArrowheads="1"/>
          </p:cNvSpPr>
          <p:nvPr/>
        </p:nvSpPr>
        <p:spPr bwMode="auto">
          <a:xfrm>
            <a:off x="64770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069" name="Oval 172"/>
          <p:cNvSpPr>
            <a:spLocks noChangeAspect="1" noChangeArrowheads="1"/>
          </p:cNvSpPr>
          <p:nvPr/>
        </p:nvSpPr>
        <p:spPr bwMode="auto">
          <a:xfrm>
            <a:off x="67818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070" name="Oval 173"/>
          <p:cNvSpPr>
            <a:spLocks noChangeAspect="1" noChangeArrowheads="1"/>
          </p:cNvSpPr>
          <p:nvPr/>
        </p:nvSpPr>
        <p:spPr bwMode="auto">
          <a:xfrm>
            <a:off x="70866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071" name="Oval 174"/>
          <p:cNvSpPr>
            <a:spLocks noChangeAspect="1" noChangeArrowheads="1"/>
          </p:cNvSpPr>
          <p:nvPr/>
        </p:nvSpPr>
        <p:spPr bwMode="auto">
          <a:xfrm>
            <a:off x="73914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072" name="Oval 175"/>
          <p:cNvSpPr>
            <a:spLocks noChangeAspect="1" noChangeArrowheads="1"/>
          </p:cNvSpPr>
          <p:nvPr/>
        </p:nvSpPr>
        <p:spPr bwMode="auto">
          <a:xfrm>
            <a:off x="76962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073" name="Oval 176"/>
          <p:cNvSpPr>
            <a:spLocks noChangeAspect="1" noChangeArrowheads="1"/>
          </p:cNvSpPr>
          <p:nvPr/>
        </p:nvSpPr>
        <p:spPr bwMode="auto">
          <a:xfrm>
            <a:off x="80010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074" name="Oval 177"/>
          <p:cNvSpPr>
            <a:spLocks noChangeAspect="1" noChangeArrowheads="1"/>
          </p:cNvSpPr>
          <p:nvPr/>
        </p:nvSpPr>
        <p:spPr bwMode="auto">
          <a:xfrm>
            <a:off x="8305800" y="4373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075" name="Oval 178"/>
          <p:cNvSpPr>
            <a:spLocks noChangeAspect="1" noChangeArrowheads="1"/>
          </p:cNvSpPr>
          <p:nvPr/>
        </p:nvSpPr>
        <p:spPr bwMode="auto">
          <a:xfrm>
            <a:off x="3733800" y="46783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0</a:t>
            </a:r>
          </a:p>
        </p:txBody>
      </p:sp>
      <p:sp>
        <p:nvSpPr>
          <p:cNvPr id="81076" name="Oval 179"/>
          <p:cNvSpPr>
            <a:spLocks noChangeAspect="1" noChangeArrowheads="1"/>
          </p:cNvSpPr>
          <p:nvPr/>
        </p:nvSpPr>
        <p:spPr bwMode="auto">
          <a:xfrm>
            <a:off x="40386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077" name="Oval 180"/>
          <p:cNvSpPr>
            <a:spLocks noChangeAspect="1" noChangeArrowheads="1"/>
          </p:cNvSpPr>
          <p:nvPr/>
        </p:nvSpPr>
        <p:spPr bwMode="auto">
          <a:xfrm>
            <a:off x="43434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078" name="Oval 181"/>
          <p:cNvSpPr>
            <a:spLocks noChangeAspect="1" noChangeArrowheads="1"/>
          </p:cNvSpPr>
          <p:nvPr/>
        </p:nvSpPr>
        <p:spPr bwMode="auto">
          <a:xfrm>
            <a:off x="46482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079" name="Oval 182"/>
          <p:cNvSpPr>
            <a:spLocks noChangeAspect="1" noChangeArrowheads="1"/>
          </p:cNvSpPr>
          <p:nvPr/>
        </p:nvSpPr>
        <p:spPr bwMode="auto">
          <a:xfrm>
            <a:off x="49530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080" name="Oval 183"/>
          <p:cNvSpPr>
            <a:spLocks noChangeAspect="1" noChangeArrowheads="1"/>
          </p:cNvSpPr>
          <p:nvPr/>
        </p:nvSpPr>
        <p:spPr bwMode="auto">
          <a:xfrm>
            <a:off x="52578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081" name="Oval 184"/>
          <p:cNvSpPr>
            <a:spLocks noChangeAspect="1" noChangeArrowheads="1"/>
          </p:cNvSpPr>
          <p:nvPr/>
        </p:nvSpPr>
        <p:spPr bwMode="auto">
          <a:xfrm>
            <a:off x="55626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082" name="Oval 185"/>
          <p:cNvSpPr>
            <a:spLocks noChangeAspect="1" noChangeArrowheads="1"/>
          </p:cNvSpPr>
          <p:nvPr/>
        </p:nvSpPr>
        <p:spPr bwMode="auto">
          <a:xfrm>
            <a:off x="58674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083" name="Oval 186"/>
          <p:cNvSpPr>
            <a:spLocks noChangeAspect="1" noChangeArrowheads="1"/>
          </p:cNvSpPr>
          <p:nvPr/>
        </p:nvSpPr>
        <p:spPr bwMode="auto">
          <a:xfrm>
            <a:off x="61722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084" name="Oval 187"/>
          <p:cNvSpPr>
            <a:spLocks noChangeAspect="1" noChangeArrowheads="1"/>
          </p:cNvSpPr>
          <p:nvPr/>
        </p:nvSpPr>
        <p:spPr bwMode="auto">
          <a:xfrm>
            <a:off x="64770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085" name="Oval 188"/>
          <p:cNvSpPr>
            <a:spLocks noChangeAspect="1" noChangeArrowheads="1"/>
          </p:cNvSpPr>
          <p:nvPr/>
        </p:nvSpPr>
        <p:spPr bwMode="auto">
          <a:xfrm>
            <a:off x="67818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086" name="Oval 189"/>
          <p:cNvSpPr>
            <a:spLocks noChangeAspect="1" noChangeArrowheads="1"/>
          </p:cNvSpPr>
          <p:nvPr/>
        </p:nvSpPr>
        <p:spPr bwMode="auto">
          <a:xfrm>
            <a:off x="70866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087" name="Oval 190"/>
          <p:cNvSpPr>
            <a:spLocks noChangeAspect="1" noChangeArrowheads="1"/>
          </p:cNvSpPr>
          <p:nvPr/>
        </p:nvSpPr>
        <p:spPr bwMode="auto">
          <a:xfrm>
            <a:off x="73914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088" name="Oval 191"/>
          <p:cNvSpPr>
            <a:spLocks noChangeAspect="1" noChangeArrowheads="1"/>
          </p:cNvSpPr>
          <p:nvPr/>
        </p:nvSpPr>
        <p:spPr bwMode="auto">
          <a:xfrm>
            <a:off x="76962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089" name="Oval 192"/>
          <p:cNvSpPr>
            <a:spLocks noChangeAspect="1" noChangeArrowheads="1"/>
          </p:cNvSpPr>
          <p:nvPr/>
        </p:nvSpPr>
        <p:spPr bwMode="auto">
          <a:xfrm>
            <a:off x="80010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090" name="Oval 193"/>
          <p:cNvSpPr>
            <a:spLocks noChangeAspect="1" noChangeArrowheads="1"/>
          </p:cNvSpPr>
          <p:nvPr/>
        </p:nvSpPr>
        <p:spPr bwMode="auto">
          <a:xfrm>
            <a:off x="83058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091" name="Oval 194"/>
          <p:cNvSpPr>
            <a:spLocks noChangeAspect="1" noChangeArrowheads="1"/>
          </p:cNvSpPr>
          <p:nvPr/>
        </p:nvSpPr>
        <p:spPr bwMode="auto">
          <a:xfrm>
            <a:off x="37338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400" b="1"/>
          </a:p>
        </p:txBody>
      </p:sp>
      <p:sp>
        <p:nvSpPr>
          <p:cNvPr id="81092" name="Oval 195"/>
          <p:cNvSpPr>
            <a:spLocks noChangeAspect="1" noChangeArrowheads="1"/>
          </p:cNvSpPr>
          <p:nvPr/>
        </p:nvSpPr>
        <p:spPr bwMode="auto">
          <a:xfrm>
            <a:off x="40386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0</a:t>
            </a:r>
          </a:p>
        </p:txBody>
      </p:sp>
      <p:sp>
        <p:nvSpPr>
          <p:cNvPr id="81093" name="Oval 196"/>
          <p:cNvSpPr>
            <a:spLocks noChangeAspect="1" noChangeArrowheads="1"/>
          </p:cNvSpPr>
          <p:nvPr/>
        </p:nvSpPr>
        <p:spPr bwMode="auto">
          <a:xfrm>
            <a:off x="43434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</a:t>
            </a:r>
          </a:p>
        </p:txBody>
      </p:sp>
      <p:sp>
        <p:nvSpPr>
          <p:cNvPr id="81094" name="Oval 197"/>
          <p:cNvSpPr>
            <a:spLocks noChangeAspect="1" noChangeArrowheads="1"/>
          </p:cNvSpPr>
          <p:nvPr/>
        </p:nvSpPr>
        <p:spPr bwMode="auto">
          <a:xfrm>
            <a:off x="46482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2</a:t>
            </a:r>
          </a:p>
        </p:txBody>
      </p:sp>
      <p:sp>
        <p:nvSpPr>
          <p:cNvPr id="81095" name="Oval 198"/>
          <p:cNvSpPr>
            <a:spLocks noChangeAspect="1" noChangeArrowheads="1"/>
          </p:cNvSpPr>
          <p:nvPr/>
        </p:nvSpPr>
        <p:spPr bwMode="auto">
          <a:xfrm>
            <a:off x="49530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3</a:t>
            </a:r>
          </a:p>
        </p:txBody>
      </p:sp>
      <p:sp>
        <p:nvSpPr>
          <p:cNvPr id="81096" name="Oval 199"/>
          <p:cNvSpPr>
            <a:spLocks noChangeAspect="1" noChangeArrowheads="1"/>
          </p:cNvSpPr>
          <p:nvPr/>
        </p:nvSpPr>
        <p:spPr bwMode="auto">
          <a:xfrm>
            <a:off x="52578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4</a:t>
            </a:r>
          </a:p>
        </p:txBody>
      </p:sp>
      <p:sp>
        <p:nvSpPr>
          <p:cNvPr id="81097" name="Oval 200"/>
          <p:cNvSpPr>
            <a:spLocks noChangeAspect="1" noChangeArrowheads="1"/>
          </p:cNvSpPr>
          <p:nvPr/>
        </p:nvSpPr>
        <p:spPr bwMode="auto">
          <a:xfrm>
            <a:off x="55626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5</a:t>
            </a:r>
          </a:p>
        </p:txBody>
      </p:sp>
      <p:sp>
        <p:nvSpPr>
          <p:cNvPr id="81098" name="Oval 201"/>
          <p:cNvSpPr>
            <a:spLocks noChangeAspect="1" noChangeArrowheads="1"/>
          </p:cNvSpPr>
          <p:nvPr/>
        </p:nvSpPr>
        <p:spPr bwMode="auto">
          <a:xfrm>
            <a:off x="58674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6</a:t>
            </a:r>
          </a:p>
        </p:txBody>
      </p:sp>
      <p:sp>
        <p:nvSpPr>
          <p:cNvPr id="81099" name="Oval 202"/>
          <p:cNvSpPr>
            <a:spLocks noChangeAspect="1" noChangeArrowheads="1"/>
          </p:cNvSpPr>
          <p:nvPr/>
        </p:nvSpPr>
        <p:spPr bwMode="auto">
          <a:xfrm>
            <a:off x="61722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7</a:t>
            </a:r>
          </a:p>
        </p:txBody>
      </p:sp>
      <p:sp>
        <p:nvSpPr>
          <p:cNvPr id="81100" name="Oval 203"/>
          <p:cNvSpPr>
            <a:spLocks noChangeAspect="1" noChangeArrowheads="1"/>
          </p:cNvSpPr>
          <p:nvPr/>
        </p:nvSpPr>
        <p:spPr bwMode="auto">
          <a:xfrm>
            <a:off x="64770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8</a:t>
            </a:r>
          </a:p>
        </p:txBody>
      </p:sp>
      <p:sp>
        <p:nvSpPr>
          <p:cNvPr id="81101" name="Oval 204"/>
          <p:cNvSpPr>
            <a:spLocks noChangeAspect="1" noChangeArrowheads="1"/>
          </p:cNvSpPr>
          <p:nvPr/>
        </p:nvSpPr>
        <p:spPr bwMode="auto">
          <a:xfrm>
            <a:off x="67818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9</a:t>
            </a:r>
          </a:p>
        </p:txBody>
      </p:sp>
      <p:sp>
        <p:nvSpPr>
          <p:cNvPr id="81102" name="Oval 205"/>
          <p:cNvSpPr>
            <a:spLocks noChangeAspect="1" noChangeArrowheads="1"/>
          </p:cNvSpPr>
          <p:nvPr/>
        </p:nvSpPr>
        <p:spPr bwMode="auto">
          <a:xfrm>
            <a:off x="70866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10</a:t>
            </a:r>
          </a:p>
        </p:txBody>
      </p:sp>
      <p:sp>
        <p:nvSpPr>
          <p:cNvPr id="81103" name="Oval 206"/>
          <p:cNvSpPr>
            <a:spLocks noChangeAspect="1" noChangeArrowheads="1"/>
          </p:cNvSpPr>
          <p:nvPr/>
        </p:nvSpPr>
        <p:spPr bwMode="auto">
          <a:xfrm>
            <a:off x="73914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11</a:t>
            </a:r>
          </a:p>
        </p:txBody>
      </p:sp>
      <p:sp>
        <p:nvSpPr>
          <p:cNvPr id="81104" name="Oval 207"/>
          <p:cNvSpPr>
            <a:spLocks noChangeAspect="1" noChangeArrowheads="1"/>
          </p:cNvSpPr>
          <p:nvPr/>
        </p:nvSpPr>
        <p:spPr bwMode="auto">
          <a:xfrm>
            <a:off x="76962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12</a:t>
            </a:r>
          </a:p>
        </p:txBody>
      </p:sp>
      <p:sp>
        <p:nvSpPr>
          <p:cNvPr id="81105" name="Oval 208"/>
          <p:cNvSpPr>
            <a:spLocks noChangeAspect="1" noChangeArrowheads="1"/>
          </p:cNvSpPr>
          <p:nvPr/>
        </p:nvSpPr>
        <p:spPr bwMode="auto">
          <a:xfrm>
            <a:off x="80010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13</a:t>
            </a:r>
          </a:p>
        </p:txBody>
      </p:sp>
      <p:sp>
        <p:nvSpPr>
          <p:cNvPr id="81106" name="Oval 209"/>
          <p:cNvSpPr>
            <a:spLocks noChangeAspect="1" noChangeArrowheads="1"/>
          </p:cNvSpPr>
          <p:nvPr/>
        </p:nvSpPr>
        <p:spPr bwMode="auto">
          <a:xfrm>
            <a:off x="83058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14</a:t>
            </a:r>
          </a:p>
        </p:txBody>
      </p:sp>
      <p:graphicFrame>
        <p:nvGraphicFramePr>
          <p:cNvPr id="67794" name="Group 210"/>
          <p:cNvGraphicFramePr>
            <a:graphicFrameLocks noGrp="1"/>
          </p:cNvGraphicFramePr>
          <p:nvPr/>
        </p:nvGraphicFramePr>
        <p:xfrm>
          <a:off x="9067800" y="2362200"/>
          <a:ext cx="457200" cy="1828800"/>
        </p:xfrm>
        <a:graphic>
          <a:graphicData uri="http://schemas.openxmlformats.org/drawingml/2006/table">
            <a:tbl>
              <a:tblPr/>
              <a:tblGrid>
                <a:gridCol w="457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12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81122" name="Text Box 228"/>
          <p:cNvSpPr txBox="1">
            <a:spLocks noChangeArrowheads="1"/>
          </p:cNvSpPr>
          <p:nvPr/>
        </p:nvSpPr>
        <p:spPr bwMode="auto">
          <a:xfrm>
            <a:off x="1866900" y="228600"/>
            <a:ext cx="8458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 b="1">
                <a:solidFill>
                  <a:schemeClr val="accent2"/>
                </a:solidFill>
              </a:rPr>
              <a:t>Span Flood-Fill</a:t>
            </a:r>
            <a:r>
              <a:rPr lang="en-US" altLang="en-US" b="1">
                <a:solidFill>
                  <a:schemeClr val="accent2"/>
                </a:solidFill>
              </a:rPr>
              <a:t> Algorithm (</a:t>
            </a:r>
            <a:r>
              <a:rPr lang="en-US" altLang="en-US" b="1">
                <a:solidFill>
                  <a:srgbClr val="FF0000"/>
                </a:solidFill>
              </a:rPr>
              <a:t>example</a:t>
            </a:r>
            <a:r>
              <a:rPr lang="en-US" altLang="en-US" b="1">
                <a:solidFill>
                  <a:schemeClr val="accent2"/>
                </a:solidFill>
              </a:rPr>
              <a:t>)</a:t>
            </a:r>
            <a:endParaRPr lang="en-US" altLang="en-US" sz="2800"/>
          </a:p>
        </p:txBody>
      </p:sp>
    </p:spTree>
    <p:extLst>
      <p:ext uri="{BB962C8B-B14F-4D97-AF65-F5344CB8AC3E}">
        <p14:creationId xmlns:p14="http://schemas.microsoft.com/office/powerpoint/2010/main" val="2080407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2F0DC0B1-FC49-4732-BC62-64333AB9A4B0}" type="slidenum">
              <a:rPr lang="en-US" altLang="en-US" sz="1400"/>
              <a:pPr>
                <a:spcBef>
                  <a:spcPct val="0"/>
                </a:spcBef>
                <a:buFontTx/>
                <a:buNone/>
              </a:pPr>
              <a:t>39</a:t>
            </a:fld>
            <a:endParaRPr lang="en-US" altLang="en-US" sz="1400"/>
          </a:p>
        </p:txBody>
      </p:sp>
      <p:sp>
        <p:nvSpPr>
          <p:cNvPr id="81923" name="Oval 2"/>
          <p:cNvSpPr>
            <a:spLocks noChangeAspect="1" noChangeArrowheads="1"/>
          </p:cNvSpPr>
          <p:nvPr/>
        </p:nvSpPr>
        <p:spPr bwMode="auto">
          <a:xfrm>
            <a:off x="3703639" y="1325564"/>
            <a:ext cx="274637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11</a:t>
            </a:r>
          </a:p>
        </p:txBody>
      </p:sp>
      <p:sp>
        <p:nvSpPr>
          <p:cNvPr id="81924" name="Oval 3"/>
          <p:cNvSpPr>
            <a:spLocks noChangeAspect="1" noChangeArrowheads="1"/>
          </p:cNvSpPr>
          <p:nvPr/>
        </p:nvSpPr>
        <p:spPr bwMode="auto">
          <a:xfrm>
            <a:off x="40084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925" name="Oval 4"/>
          <p:cNvSpPr>
            <a:spLocks noChangeAspect="1" noChangeArrowheads="1"/>
          </p:cNvSpPr>
          <p:nvPr/>
        </p:nvSpPr>
        <p:spPr bwMode="auto">
          <a:xfrm>
            <a:off x="43132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926" name="Oval 5"/>
          <p:cNvSpPr>
            <a:spLocks noChangeAspect="1" noChangeArrowheads="1"/>
          </p:cNvSpPr>
          <p:nvPr/>
        </p:nvSpPr>
        <p:spPr bwMode="auto">
          <a:xfrm>
            <a:off x="46180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927" name="Oval 6"/>
          <p:cNvSpPr>
            <a:spLocks noChangeAspect="1" noChangeArrowheads="1"/>
          </p:cNvSpPr>
          <p:nvPr/>
        </p:nvSpPr>
        <p:spPr bwMode="auto">
          <a:xfrm>
            <a:off x="49228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928" name="Oval 7"/>
          <p:cNvSpPr>
            <a:spLocks noChangeAspect="1" noChangeArrowheads="1"/>
          </p:cNvSpPr>
          <p:nvPr/>
        </p:nvSpPr>
        <p:spPr bwMode="auto">
          <a:xfrm>
            <a:off x="52276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929" name="Oval 8"/>
          <p:cNvSpPr>
            <a:spLocks noChangeAspect="1" noChangeArrowheads="1"/>
          </p:cNvSpPr>
          <p:nvPr/>
        </p:nvSpPr>
        <p:spPr bwMode="auto">
          <a:xfrm>
            <a:off x="55324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930" name="Oval 9"/>
          <p:cNvSpPr>
            <a:spLocks noChangeAspect="1" noChangeArrowheads="1"/>
          </p:cNvSpPr>
          <p:nvPr/>
        </p:nvSpPr>
        <p:spPr bwMode="auto">
          <a:xfrm>
            <a:off x="58372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931" name="Oval 10"/>
          <p:cNvSpPr>
            <a:spLocks noChangeAspect="1" noChangeArrowheads="1"/>
          </p:cNvSpPr>
          <p:nvPr/>
        </p:nvSpPr>
        <p:spPr bwMode="auto">
          <a:xfrm>
            <a:off x="61420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932" name="Oval 11"/>
          <p:cNvSpPr>
            <a:spLocks noChangeAspect="1" noChangeArrowheads="1"/>
          </p:cNvSpPr>
          <p:nvPr/>
        </p:nvSpPr>
        <p:spPr bwMode="auto">
          <a:xfrm>
            <a:off x="64468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933" name="Oval 12"/>
          <p:cNvSpPr>
            <a:spLocks noChangeAspect="1" noChangeArrowheads="1"/>
          </p:cNvSpPr>
          <p:nvPr/>
        </p:nvSpPr>
        <p:spPr bwMode="auto">
          <a:xfrm>
            <a:off x="67516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934" name="Oval 13"/>
          <p:cNvSpPr>
            <a:spLocks noChangeAspect="1" noChangeArrowheads="1"/>
          </p:cNvSpPr>
          <p:nvPr/>
        </p:nvSpPr>
        <p:spPr bwMode="auto">
          <a:xfrm>
            <a:off x="70564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935" name="Oval 14"/>
          <p:cNvSpPr>
            <a:spLocks noChangeAspect="1" noChangeArrowheads="1"/>
          </p:cNvSpPr>
          <p:nvPr/>
        </p:nvSpPr>
        <p:spPr bwMode="auto">
          <a:xfrm>
            <a:off x="73612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936" name="Oval 15"/>
          <p:cNvSpPr>
            <a:spLocks noChangeAspect="1" noChangeArrowheads="1"/>
          </p:cNvSpPr>
          <p:nvPr/>
        </p:nvSpPr>
        <p:spPr bwMode="auto">
          <a:xfrm>
            <a:off x="76660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937" name="Oval 16"/>
          <p:cNvSpPr>
            <a:spLocks noChangeAspect="1" noChangeArrowheads="1"/>
          </p:cNvSpPr>
          <p:nvPr/>
        </p:nvSpPr>
        <p:spPr bwMode="auto">
          <a:xfrm>
            <a:off x="79708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938" name="Oval 17"/>
          <p:cNvSpPr>
            <a:spLocks noChangeAspect="1" noChangeArrowheads="1"/>
          </p:cNvSpPr>
          <p:nvPr/>
        </p:nvSpPr>
        <p:spPr bwMode="auto">
          <a:xfrm>
            <a:off x="82756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939" name="Oval 18"/>
          <p:cNvSpPr>
            <a:spLocks noChangeAspect="1" noChangeArrowheads="1"/>
          </p:cNvSpPr>
          <p:nvPr/>
        </p:nvSpPr>
        <p:spPr bwMode="auto">
          <a:xfrm>
            <a:off x="3703639" y="1630364"/>
            <a:ext cx="274637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10</a:t>
            </a:r>
          </a:p>
        </p:txBody>
      </p:sp>
      <p:sp>
        <p:nvSpPr>
          <p:cNvPr id="81940" name="Oval 19"/>
          <p:cNvSpPr>
            <a:spLocks noChangeAspect="1" noChangeArrowheads="1"/>
          </p:cNvSpPr>
          <p:nvPr/>
        </p:nvSpPr>
        <p:spPr bwMode="auto">
          <a:xfrm>
            <a:off x="40084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941" name="Oval 20"/>
          <p:cNvSpPr>
            <a:spLocks noChangeAspect="1" noChangeArrowheads="1"/>
          </p:cNvSpPr>
          <p:nvPr/>
        </p:nvSpPr>
        <p:spPr bwMode="auto">
          <a:xfrm>
            <a:off x="43132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942" name="Oval 21"/>
          <p:cNvSpPr>
            <a:spLocks noChangeAspect="1" noChangeArrowheads="1"/>
          </p:cNvSpPr>
          <p:nvPr/>
        </p:nvSpPr>
        <p:spPr bwMode="auto">
          <a:xfrm>
            <a:off x="46180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943" name="Oval 22"/>
          <p:cNvSpPr>
            <a:spLocks noChangeAspect="1" noChangeArrowheads="1"/>
          </p:cNvSpPr>
          <p:nvPr/>
        </p:nvSpPr>
        <p:spPr bwMode="auto">
          <a:xfrm>
            <a:off x="49228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944" name="Oval 23"/>
          <p:cNvSpPr>
            <a:spLocks noChangeAspect="1" noChangeArrowheads="1"/>
          </p:cNvSpPr>
          <p:nvPr/>
        </p:nvSpPr>
        <p:spPr bwMode="auto">
          <a:xfrm>
            <a:off x="52276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945" name="Oval 24"/>
          <p:cNvSpPr>
            <a:spLocks noChangeAspect="1" noChangeArrowheads="1"/>
          </p:cNvSpPr>
          <p:nvPr/>
        </p:nvSpPr>
        <p:spPr bwMode="auto">
          <a:xfrm>
            <a:off x="55324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946" name="Oval 25"/>
          <p:cNvSpPr>
            <a:spLocks noChangeAspect="1" noChangeArrowheads="1"/>
          </p:cNvSpPr>
          <p:nvPr/>
        </p:nvSpPr>
        <p:spPr bwMode="auto">
          <a:xfrm>
            <a:off x="58372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947" name="Oval 26"/>
          <p:cNvSpPr>
            <a:spLocks noChangeAspect="1" noChangeArrowheads="1"/>
          </p:cNvSpPr>
          <p:nvPr/>
        </p:nvSpPr>
        <p:spPr bwMode="auto">
          <a:xfrm>
            <a:off x="61420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948" name="Oval 27"/>
          <p:cNvSpPr>
            <a:spLocks noChangeAspect="1" noChangeArrowheads="1"/>
          </p:cNvSpPr>
          <p:nvPr/>
        </p:nvSpPr>
        <p:spPr bwMode="auto">
          <a:xfrm>
            <a:off x="64468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949" name="Oval 28"/>
          <p:cNvSpPr>
            <a:spLocks noChangeAspect="1" noChangeArrowheads="1"/>
          </p:cNvSpPr>
          <p:nvPr/>
        </p:nvSpPr>
        <p:spPr bwMode="auto">
          <a:xfrm>
            <a:off x="67516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950" name="Oval 29"/>
          <p:cNvSpPr>
            <a:spLocks noChangeAspect="1" noChangeArrowheads="1"/>
          </p:cNvSpPr>
          <p:nvPr/>
        </p:nvSpPr>
        <p:spPr bwMode="auto">
          <a:xfrm>
            <a:off x="70564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951" name="Oval 30"/>
          <p:cNvSpPr>
            <a:spLocks noChangeAspect="1" noChangeArrowheads="1"/>
          </p:cNvSpPr>
          <p:nvPr/>
        </p:nvSpPr>
        <p:spPr bwMode="auto">
          <a:xfrm>
            <a:off x="73612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952" name="Oval 31"/>
          <p:cNvSpPr>
            <a:spLocks noChangeAspect="1" noChangeArrowheads="1"/>
          </p:cNvSpPr>
          <p:nvPr/>
        </p:nvSpPr>
        <p:spPr bwMode="auto">
          <a:xfrm>
            <a:off x="76660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953" name="Oval 32"/>
          <p:cNvSpPr>
            <a:spLocks noChangeAspect="1" noChangeArrowheads="1"/>
          </p:cNvSpPr>
          <p:nvPr/>
        </p:nvSpPr>
        <p:spPr bwMode="auto">
          <a:xfrm>
            <a:off x="79708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954" name="Oval 33"/>
          <p:cNvSpPr>
            <a:spLocks noChangeAspect="1" noChangeArrowheads="1"/>
          </p:cNvSpPr>
          <p:nvPr/>
        </p:nvSpPr>
        <p:spPr bwMode="auto">
          <a:xfrm>
            <a:off x="82756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955" name="Oval 34"/>
          <p:cNvSpPr>
            <a:spLocks noChangeAspect="1" noChangeArrowheads="1"/>
          </p:cNvSpPr>
          <p:nvPr/>
        </p:nvSpPr>
        <p:spPr bwMode="auto">
          <a:xfrm>
            <a:off x="3703639" y="1935164"/>
            <a:ext cx="274637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9</a:t>
            </a:r>
          </a:p>
        </p:txBody>
      </p:sp>
      <p:sp>
        <p:nvSpPr>
          <p:cNvPr id="81956" name="Oval 35"/>
          <p:cNvSpPr>
            <a:spLocks noChangeAspect="1" noChangeArrowheads="1"/>
          </p:cNvSpPr>
          <p:nvPr/>
        </p:nvSpPr>
        <p:spPr bwMode="auto">
          <a:xfrm>
            <a:off x="40084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957" name="Oval 36"/>
          <p:cNvSpPr>
            <a:spLocks noChangeAspect="1" noChangeArrowheads="1"/>
          </p:cNvSpPr>
          <p:nvPr/>
        </p:nvSpPr>
        <p:spPr bwMode="auto">
          <a:xfrm>
            <a:off x="43132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958" name="Oval 37"/>
          <p:cNvSpPr>
            <a:spLocks noChangeAspect="1" noChangeArrowheads="1"/>
          </p:cNvSpPr>
          <p:nvPr/>
        </p:nvSpPr>
        <p:spPr bwMode="auto">
          <a:xfrm>
            <a:off x="4618039" y="19351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959" name="Oval 38"/>
          <p:cNvSpPr>
            <a:spLocks noChangeAspect="1" noChangeArrowheads="1"/>
          </p:cNvSpPr>
          <p:nvPr/>
        </p:nvSpPr>
        <p:spPr bwMode="auto">
          <a:xfrm>
            <a:off x="4922839" y="19351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8</a:t>
            </a:r>
          </a:p>
        </p:txBody>
      </p:sp>
      <p:sp>
        <p:nvSpPr>
          <p:cNvPr id="81960" name="Oval 39"/>
          <p:cNvSpPr>
            <a:spLocks noChangeAspect="1" noChangeArrowheads="1"/>
          </p:cNvSpPr>
          <p:nvPr/>
        </p:nvSpPr>
        <p:spPr bwMode="auto">
          <a:xfrm>
            <a:off x="5227639" y="19351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961" name="Oval 40"/>
          <p:cNvSpPr>
            <a:spLocks noChangeAspect="1" noChangeArrowheads="1"/>
          </p:cNvSpPr>
          <p:nvPr/>
        </p:nvSpPr>
        <p:spPr bwMode="auto">
          <a:xfrm>
            <a:off x="5532439" y="19351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962" name="Oval 41"/>
          <p:cNvSpPr>
            <a:spLocks noChangeAspect="1" noChangeArrowheads="1"/>
          </p:cNvSpPr>
          <p:nvPr/>
        </p:nvSpPr>
        <p:spPr bwMode="auto">
          <a:xfrm>
            <a:off x="58372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963" name="Oval 42"/>
          <p:cNvSpPr>
            <a:spLocks noChangeAspect="1" noChangeArrowheads="1"/>
          </p:cNvSpPr>
          <p:nvPr/>
        </p:nvSpPr>
        <p:spPr bwMode="auto">
          <a:xfrm>
            <a:off x="61420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964" name="Oval 43"/>
          <p:cNvSpPr>
            <a:spLocks noChangeAspect="1" noChangeArrowheads="1"/>
          </p:cNvSpPr>
          <p:nvPr/>
        </p:nvSpPr>
        <p:spPr bwMode="auto">
          <a:xfrm>
            <a:off x="64468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965" name="Oval 44"/>
          <p:cNvSpPr>
            <a:spLocks noChangeAspect="1" noChangeArrowheads="1"/>
          </p:cNvSpPr>
          <p:nvPr/>
        </p:nvSpPr>
        <p:spPr bwMode="auto">
          <a:xfrm>
            <a:off x="67516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966" name="Oval 45"/>
          <p:cNvSpPr>
            <a:spLocks noChangeAspect="1" noChangeArrowheads="1"/>
          </p:cNvSpPr>
          <p:nvPr/>
        </p:nvSpPr>
        <p:spPr bwMode="auto">
          <a:xfrm>
            <a:off x="7056439" y="19351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967" name="Oval 46"/>
          <p:cNvSpPr>
            <a:spLocks noChangeAspect="1" noChangeArrowheads="1"/>
          </p:cNvSpPr>
          <p:nvPr/>
        </p:nvSpPr>
        <p:spPr bwMode="auto">
          <a:xfrm>
            <a:off x="7361239" y="19351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7</a:t>
            </a:r>
          </a:p>
        </p:txBody>
      </p:sp>
      <p:sp>
        <p:nvSpPr>
          <p:cNvPr id="81968" name="Oval 47"/>
          <p:cNvSpPr>
            <a:spLocks noChangeAspect="1" noChangeArrowheads="1"/>
          </p:cNvSpPr>
          <p:nvPr/>
        </p:nvSpPr>
        <p:spPr bwMode="auto">
          <a:xfrm>
            <a:off x="7666039" y="19351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969" name="Oval 48"/>
          <p:cNvSpPr>
            <a:spLocks noChangeAspect="1" noChangeArrowheads="1"/>
          </p:cNvSpPr>
          <p:nvPr/>
        </p:nvSpPr>
        <p:spPr bwMode="auto">
          <a:xfrm>
            <a:off x="7970839" y="19351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970" name="Oval 49"/>
          <p:cNvSpPr>
            <a:spLocks noChangeAspect="1" noChangeArrowheads="1"/>
          </p:cNvSpPr>
          <p:nvPr/>
        </p:nvSpPr>
        <p:spPr bwMode="auto">
          <a:xfrm>
            <a:off x="82756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971" name="Oval 50"/>
          <p:cNvSpPr>
            <a:spLocks noChangeAspect="1" noChangeArrowheads="1"/>
          </p:cNvSpPr>
          <p:nvPr/>
        </p:nvSpPr>
        <p:spPr bwMode="auto">
          <a:xfrm>
            <a:off x="3703639" y="2239964"/>
            <a:ext cx="274637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8</a:t>
            </a:r>
          </a:p>
        </p:txBody>
      </p:sp>
      <p:sp>
        <p:nvSpPr>
          <p:cNvPr id="81972" name="Oval 51"/>
          <p:cNvSpPr>
            <a:spLocks noChangeAspect="1" noChangeArrowheads="1"/>
          </p:cNvSpPr>
          <p:nvPr/>
        </p:nvSpPr>
        <p:spPr bwMode="auto">
          <a:xfrm>
            <a:off x="4008439" y="22399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973" name="Oval 52"/>
          <p:cNvSpPr>
            <a:spLocks noChangeAspect="1" noChangeArrowheads="1"/>
          </p:cNvSpPr>
          <p:nvPr/>
        </p:nvSpPr>
        <p:spPr bwMode="auto">
          <a:xfrm>
            <a:off x="4313239" y="22399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974" name="Oval 53"/>
          <p:cNvSpPr>
            <a:spLocks noChangeAspect="1" noChangeArrowheads="1"/>
          </p:cNvSpPr>
          <p:nvPr/>
        </p:nvSpPr>
        <p:spPr bwMode="auto">
          <a:xfrm>
            <a:off x="46180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975" name="Oval 54"/>
          <p:cNvSpPr>
            <a:spLocks noChangeAspect="1" noChangeArrowheads="1"/>
          </p:cNvSpPr>
          <p:nvPr/>
        </p:nvSpPr>
        <p:spPr bwMode="auto">
          <a:xfrm>
            <a:off x="4922839" y="22399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5</a:t>
            </a:r>
          </a:p>
        </p:txBody>
      </p:sp>
      <p:sp>
        <p:nvSpPr>
          <p:cNvPr id="81976" name="Oval 55"/>
          <p:cNvSpPr>
            <a:spLocks noChangeAspect="1" noChangeArrowheads="1"/>
          </p:cNvSpPr>
          <p:nvPr/>
        </p:nvSpPr>
        <p:spPr bwMode="auto">
          <a:xfrm>
            <a:off x="5227639" y="22399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977" name="Oval 56"/>
          <p:cNvSpPr>
            <a:spLocks noChangeAspect="1" noChangeArrowheads="1"/>
          </p:cNvSpPr>
          <p:nvPr/>
        </p:nvSpPr>
        <p:spPr bwMode="auto">
          <a:xfrm>
            <a:off x="55324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978" name="Oval 57"/>
          <p:cNvSpPr>
            <a:spLocks noChangeAspect="1" noChangeArrowheads="1"/>
          </p:cNvSpPr>
          <p:nvPr/>
        </p:nvSpPr>
        <p:spPr bwMode="auto">
          <a:xfrm>
            <a:off x="58372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979" name="Oval 58"/>
          <p:cNvSpPr>
            <a:spLocks noChangeAspect="1" noChangeArrowheads="1"/>
          </p:cNvSpPr>
          <p:nvPr/>
        </p:nvSpPr>
        <p:spPr bwMode="auto">
          <a:xfrm>
            <a:off x="61420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980" name="Oval 59"/>
          <p:cNvSpPr>
            <a:spLocks noChangeAspect="1" noChangeArrowheads="1"/>
          </p:cNvSpPr>
          <p:nvPr/>
        </p:nvSpPr>
        <p:spPr bwMode="auto">
          <a:xfrm>
            <a:off x="64468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981" name="Oval 60"/>
          <p:cNvSpPr>
            <a:spLocks noChangeAspect="1" noChangeArrowheads="1"/>
          </p:cNvSpPr>
          <p:nvPr/>
        </p:nvSpPr>
        <p:spPr bwMode="auto">
          <a:xfrm>
            <a:off x="67516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982" name="Oval 61"/>
          <p:cNvSpPr>
            <a:spLocks noChangeAspect="1" noChangeArrowheads="1"/>
          </p:cNvSpPr>
          <p:nvPr/>
        </p:nvSpPr>
        <p:spPr bwMode="auto">
          <a:xfrm>
            <a:off x="7056439" y="22399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6</a:t>
            </a:r>
          </a:p>
        </p:txBody>
      </p:sp>
      <p:sp>
        <p:nvSpPr>
          <p:cNvPr id="81983" name="Oval 62"/>
          <p:cNvSpPr>
            <a:spLocks noChangeAspect="1" noChangeArrowheads="1"/>
          </p:cNvSpPr>
          <p:nvPr/>
        </p:nvSpPr>
        <p:spPr bwMode="auto">
          <a:xfrm>
            <a:off x="7361239" y="22399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984" name="Oval 63"/>
          <p:cNvSpPr>
            <a:spLocks noChangeAspect="1" noChangeArrowheads="1"/>
          </p:cNvSpPr>
          <p:nvPr/>
        </p:nvSpPr>
        <p:spPr bwMode="auto">
          <a:xfrm>
            <a:off x="7666039" y="22399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985" name="Oval 64"/>
          <p:cNvSpPr>
            <a:spLocks noChangeAspect="1" noChangeArrowheads="1"/>
          </p:cNvSpPr>
          <p:nvPr/>
        </p:nvSpPr>
        <p:spPr bwMode="auto">
          <a:xfrm>
            <a:off x="79708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986" name="Oval 65"/>
          <p:cNvSpPr>
            <a:spLocks noChangeAspect="1" noChangeArrowheads="1"/>
          </p:cNvSpPr>
          <p:nvPr/>
        </p:nvSpPr>
        <p:spPr bwMode="auto">
          <a:xfrm>
            <a:off x="8275639" y="22399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987" name="Oval 66"/>
          <p:cNvSpPr>
            <a:spLocks noChangeAspect="1" noChangeArrowheads="1"/>
          </p:cNvSpPr>
          <p:nvPr/>
        </p:nvSpPr>
        <p:spPr bwMode="auto">
          <a:xfrm>
            <a:off x="3703639" y="2544764"/>
            <a:ext cx="274637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7</a:t>
            </a:r>
          </a:p>
        </p:txBody>
      </p:sp>
      <p:sp>
        <p:nvSpPr>
          <p:cNvPr id="81988" name="Oval 67"/>
          <p:cNvSpPr>
            <a:spLocks noChangeAspect="1" noChangeArrowheads="1"/>
          </p:cNvSpPr>
          <p:nvPr/>
        </p:nvSpPr>
        <p:spPr bwMode="auto">
          <a:xfrm>
            <a:off x="4008439" y="25447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989" name="Oval 68"/>
          <p:cNvSpPr>
            <a:spLocks noChangeAspect="1" noChangeArrowheads="1"/>
          </p:cNvSpPr>
          <p:nvPr/>
        </p:nvSpPr>
        <p:spPr bwMode="auto">
          <a:xfrm>
            <a:off x="4313239" y="25447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990" name="Oval 69"/>
          <p:cNvSpPr>
            <a:spLocks noChangeAspect="1" noChangeArrowheads="1"/>
          </p:cNvSpPr>
          <p:nvPr/>
        </p:nvSpPr>
        <p:spPr bwMode="auto">
          <a:xfrm>
            <a:off x="4618039" y="25447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991" name="Oval 70"/>
          <p:cNvSpPr>
            <a:spLocks noChangeAspect="1" noChangeArrowheads="1"/>
          </p:cNvSpPr>
          <p:nvPr/>
        </p:nvSpPr>
        <p:spPr bwMode="auto">
          <a:xfrm>
            <a:off x="49228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3</a:t>
            </a:r>
          </a:p>
        </p:txBody>
      </p:sp>
      <p:sp>
        <p:nvSpPr>
          <p:cNvPr id="81992" name="Oval 71"/>
          <p:cNvSpPr>
            <a:spLocks noChangeAspect="1" noChangeArrowheads="1"/>
          </p:cNvSpPr>
          <p:nvPr/>
        </p:nvSpPr>
        <p:spPr bwMode="auto">
          <a:xfrm>
            <a:off x="52276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993" name="Oval 72"/>
          <p:cNvSpPr>
            <a:spLocks noChangeAspect="1" noChangeArrowheads="1"/>
          </p:cNvSpPr>
          <p:nvPr/>
        </p:nvSpPr>
        <p:spPr bwMode="auto">
          <a:xfrm>
            <a:off x="55324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994" name="Oval 73"/>
          <p:cNvSpPr>
            <a:spLocks noChangeAspect="1" noChangeArrowheads="1"/>
          </p:cNvSpPr>
          <p:nvPr/>
        </p:nvSpPr>
        <p:spPr bwMode="auto">
          <a:xfrm>
            <a:off x="58372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995" name="Oval 74"/>
          <p:cNvSpPr>
            <a:spLocks noChangeAspect="1" noChangeArrowheads="1"/>
          </p:cNvSpPr>
          <p:nvPr/>
        </p:nvSpPr>
        <p:spPr bwMode="auto">
          <a:xfrm>
            <a:off x="61420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996" name="Oval 75"/>
          <p:cNvSpPr>
            <a:spLocks noChangeAspect="1" noChangeArrowheads="1"/>
          </p:cNvSpPr>
          <p:nvPr/>
        </p:nvSpPr>
        <p:spPr bwMode="auto">
          <a:xfrm>
            <a:off x="64468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997" name="Oval 76"/>
          <p:cNvSpPr>
            <a:spLocks noChangeAspect="1" noChangeArrowheads="1"/>
          </p:cNvSpPr>
          <p:nvPr/>
        </p:nvSpPr>
        <p:spPr bwMode="auto">
          <a:xfrm>
            <a:off x="67516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998" name="Oval 77"/>
          <p:cNvSpPr>
            <a:spLocks noChangeAspect="1" noChangeArrowheads="1"/>
          </p:cNvSpPr>
          <p:nvPr/>
        </p:nvSpPr>
        <p:spPr bwMode="auto">
          <a:xfrm>
            <a:off x="70564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999" name="Oval 78"/>
          <p:cNvSpPr>
            <a:spLocks noChangeAspect="1" noChangeArrowheads="1"/>
          </p:cNvSpPr>
          <p:nvPr/>
        </p:nvSpPr>
        <p:spPr bwMode="auto">
          <a:xfrm>
            <a:off x="73612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000" name="Oval 79"/>
          <p:cNvSpPr>
            <a:spLocks noChangeAspect="1" noChangeArrowheads="1"/>
          </p:cNvSpPr>
          <p:nvPr/>
        </p:nvSpPr>
        <p:spPr bwMode="auto">
          <a:xfrm>
            <a:off x="76660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001" name="Oval 80"/>
          <p:cNvSpPr>
            <a:spLocks noChangeAspect="1" noChangeArrowheads="1"/>
          </p:cNvSpPr>
          <p:nvPr/>
        </p:nvSpPr>
        <p:spPr bwMode="auto">
          <a:xfrm>
            <a:off x="7970839" y="25447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002" name="Oval 81"/>
          <p:cNvSpPr>
            <a:spLocks noChangeAspect="1" noChangeArrowheads="1"/>
          </p:cNvSpPr>
          <p:nvPr/>
        </p:nvSpPr>
        <p:spPr bwMode="auto">
          <a:xfrm>
            <a:off x="8275639" y="25447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003" name="Oval 82"/>
          <p:cNvSpPr>
            <a:spLocks noChangeAspect="1" noChangeArrowheads="1"/>
          </p:cNvSpPr>
          <p:nvPr/>
        </p:nvSpPr>
        <p:spPr bwMode="auto">
          <a:xfrm>
            <a:off x="3733800" y="28495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6</a:t>
            </a:r>
          </a:p>
        </p:txBody>
      </p:sp>
      <p:sp>
        <p:nvSpPr>
          <p:cNvPr id="82004" name="Oval 83"/>
          <p:cNvSpPr>
            <a:spLocks noChangeAspect="1" noChangeArrowheads="1"/>
          </p:cNvSpPr>
          <p:nvPr/>
        </p:nvSpPr>
        <p:spPr bwMode="auto">
          <a:xfrm>
            <a:off x="4038600" y="2849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005" name="Oval 84"/>
          <p:cNvSpPr>
            <a:spLocks noChangeAspect="1" noChangeArrowheads="1"/>
          </p:cNvSpPr>
          <p:nvPr/>
        </p:nvSpPr>
        <p:spPr bwMode="auto">
          <a:xfrm>
            <a:off x="4343400" y="2849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006" name="Oval 85"/>
          <p:cNvSpPr>
            <a:spLocks noChangeAspect="1" noChangeArrowheads="1"/>
          </p:cNvSpPr>
          <p:nvPr/>
        </p:nvSpPr>
        <p:spPr bwMode="auto">
          <a:xfrm>
            <a:off x="4648200" y="2849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007" name="Oval 86"/>
          <p:cNvSpPr>
            <a:spLocks noChangeAspect="1" noChangeArrowheads="1"/>
          </p:cNvSpPr>
          <p:nvPr/>
        </p:nvSpPr>
        <p:spPr bwMode="auto">
          <a:xfrm>
            <a:off x="4953000" y="28495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4</a:t>
            </a:r>
          </a:p>
        </p:txBody>
      </p:sp>
      <p:sp>
        <p:nvSpPr>
          <p:cNvPr id="82008" name="Oval 87"/>
          <p:cNvSpPr>
            <a:spLocks noChangeAspect="1" noChangeArrowheads="1"/>
          </p:cNvSpPr>
          <p:nvPr/>
        </p:nvSpPr>
        <p:spPr bwMode="auto">
          <a:xfrm>
            <a:off x="5257800" y="28495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009" name="Oval 88"/>
          <p:cNvSpPr>
            <a:spLocks noChangeAspect="1" noChangeArrowheads="1"/>
          </p:cNvSpPr>
          <p:nvPr/>
        </p:nvSpPr>
        <p:spPr bwMode="auto">
          <a:xfrm>
            <a:off x="5562600" y="2849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010" name="Oval 89"/>
          <p:cNvSpPr>
            <a:spLocks noChangeAspect="1" noChangeArrowheads="1"/>
          </p:cNvSpPr>
          <p:nvPr/>
        </p:nvSpPr>
        <p:spPr bwMode="auto">
          <a:xfrm>
            <a:off x="5867400" y="2849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011" name="Oval 90"/>
          <p:cNvSpPr>
            <a:spLocks noChangeAspect="1" noChangeArrowheads="1"/>
          </p:cNvSpPr>
          <p:nvPr/>
        </p:nvSpPr>
        <p:spPr bwMode="auto">
          <a:xfrm>
            <a:off x="6172200" y="2849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012" name="Oval 91"/>
          <p:cNvSpPr>
            <a:spLocks noChangeAspect="1" noChangeArrowheads="1"/>
          </p:cNvSpPr>
          <p:nvPr/>
        </p:nvSpPr>
        <p:spPr bwMode="auto">
          <a:xfrm>
            <a:off x="6477000" y="2849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013" name="Oval 92"/>
          <p:cNvSpPr>
            <a:spLocks noChangeAspect="1" noChangeArrowheads="1"/>
          </p:cNvSpPr>
          <p:nvPr/>
        </p:nvSpPr>
        <p:spPr bwMode="auto">
          <a:xfrm>
            <a:off x="6781800" y="28495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2</a:t>
            </a:r>
          </a:p>
        </p:txBody>
      </p:sp>
      <p:sp>
        <p:nvSpPr>
          <p:cNvPr id="82014" name="Oval 93"/>
          <p:cNvSpPr>
            <a:spLocks noChangeAspect="1" noChangeArrowheads="1"/>
          </p:cNvSpPr>
          <p:nvPr/>
        </p:nvSpPr>
        <p:spPr bwMode="auto">
          <a:xfrm>
            <a:off x="7086600" y="28495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015" name="Oval 94"/>
          <p:cNvSpPr>
            <a:spLocks noChangeAspect="1" noChangeArrowheads="1"/>
          </p:cNvSpPr>
          <p:nvPr/>
        </p:nvSpPr>
        <p:spPr bwMode="auto">
          <a:xfrm>
            <a:off x="7391400" y="28495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016" name="Oval 95"/>
          <p:cNvSpPr>
            <a:spLocks noChangeAspect="1" noChangeArrowheads="1"/>
          </p:cNvSpPr>
          <p:nvPr/>
        </p:nvSpPr>
        <p:spPr bwMode="auto">
          <a:xfrm>
            <a:off x="7696200" y="28495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017" name="Oval 96"/>
          <p:cNvSpPr>
            <a:spLocks noChangeAspect="1" noChangeArrowheads="1"/>
          </p:cNvSpPr>
          <p:nvPr/>
        </p:nvSpPr>
        <p:spPr bwMode="auto">
          <a:xfrm>
            <a:off x="8001000" y="2849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018" name="Oval 97"/>
          <p:cNvSpPr>
            <a:spLocks noChangeAspect="1" noChangeArrowheads="1"/>
          </p:cNvSpPr>
          <p:nvPr/>
        </p:nvSpPr>
        <p:spPr bwMode="auto">
          <a:xfrm>
            <a:off x="8305800" y="2849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019" name="Oval 98"/>
          <p:cNvSpPr>
            <a:spLocks noChangeAspect="1" noChangeArrowheads="1"/>
          </p:cNvSpPr>
          <p:nvPr/>
        </p:nvSpPr>
        <p:spPr bwMode="auto">
          <a:xfrm>
            <a:off x="3733800" y="31543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5</a:t>
            </a:r>
          </a:p>
        </p:txBody>
      </p:sp>
      <p:sp>
        <p:nvSpPr>
          <p:cNvPr id="82020" name="Oval 99"/>
          <p:cNvSpPr>
            <a:spLocks noChangeAspect="1" noChangeArrowheads="1"/>
          </p:cNvSpPr>
          <p:nvPr/>
        </p:nvSpPr>
        <p:spPr bwMode="auto">
          <a:xfrm>
            <a:off x="4038600" y="3154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021" name="Oval 100"/>
          <p:cNvSpPr>
            <a:spLocks noChangeAspect="1" noChangeArrowheads="1"/>
          </p:cNvSpPr>
          <p:nvPr/>
        </p:nvSpPr>
        <p:spPr bwMode="auto">
          <a:xfrm>
            <a:off x="4343400" y="3154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022" name="Oval 101"/>
          <p:cNvSpPr>
            <a:spLocks noChangeAspect="1" noChangeArrowheads="1"/>
          </p:cNvSpPr>
          <p:nvPr/>
        </p:nvSpPr>
        <p:spPr bwMode="auto">
          <a:xfrm>
            <a:off x="4648200" y="31543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023" name="Oval 102"/>
          <p:cNvSpPr>
            <a:spLocks noChangeAspect="1" noChangeArrowheads="1"/>
          </p:cNvSpPr>
          <p:nvPr/>
        </p:nvSpPr>
        <p:spPr bwMode="auto">
          <a:xfrm>
            <a:off x="4953000" y="31543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9</a:t>
            </a:r>
          </a:p>
        </p:txBody>
      </p:sp>
      <p:sp>
        <p:nvSpPr>
          <p:cNvPr id="82024" name="Oval 103"/>
          <p:cNvSpPr>
            <a:spLocks noChangeAspect="1" noChangeArrowheads="1"/>
          </p:cNvSpPr>
          <p:nvPr/>
        </p:nvSpPr>
        <p:spPr bwMode="auto">
          <a:xfrm>
            <a:off x="5257800" y="31543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025" name="Oval 104"/>
          <p:cNvSpPr>
            <a:spLocks noChangeAspect="1" noChangeArrowheads="1"/>
          </p:cNvSpPr>
          <p:nvPr/>
        </p:nvSpPr>
        <p:spPr bwMode="auto">
          <a:xfrm>
            <a:off x="5562600" y="31543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026" name="Oval 105"/>
          <p:cNvSpPr>
            <a:spLocks noChangeAspect="1" noChangeArrowheads="1"/>
          </p:cNvSpPr>
          <p:nvPr/>
        </p:nvSpPr>
        <p:spPr bwMode="auto">
          <a:xfrm>
            <a:off x="5867400" y="3154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027" name="Oval 106"/>
          <p:cNvSpPr>
            <a:spLocks noChangeAspect="1" noChangeArrowheads="1"/>
          </p:cNvSpPr>
          <p:nvPr/>
        </p:nvSpPr>
        <p:spPr bwMode="auto">
          <a:xfrm>
            <a:off x="6172200" y="3154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028" name="Oval 107"/>
          <p:cNvSpPr>
            <a:spLocks noChangeAspect="1" noChangeArrowheads="1"/>
          </p:cNvSpPr>
          <p:nvPr/>
        </p:nvSpPr>
        <p:spPr bwMode="auto">
          <a:xfrm>
            <a:off x="6477000" y="31543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029" name="Oval 108"/>
          <p:cNvSpPr>
            <a:spLocks noChangeAspect="1" noChangeArrowheads="1"/>
          </p:cNvSpPr>
          <p:nvPr/>
        </p:nvSpPr>
        <p:spPr bwMode="auto">
          <a:xfrm>
            <a:off x="6781800" y="31543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030" name="Oval 109"/>
          <p:cNvSpPr>
            <a:spLocks noChangeAspect="1" noChangeArrowheads="1"/>
          </p:cNvSpPr>
          <p:nvPr/>
        </p:nvSpPr>
        <p:spPr bwMode="auto">
          <a:xfrm>
            <a:off x="7086600" y="31543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031" name="Oval 110"/>
          <p:cNvSpPr>
            <a:spLocks noChangeAspect="1" noChangeArrowheads="1"/>
          </p:cNvSpPr>
          <p:nvPr/>
        </p:nvSpPr>
        <p:spPr bwMode="auto">
          <a:xfrm>
            <a:off x="7391400" y="31543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S</a:t>
            </a:r>
          </a:p>
        </p:txBody>
      </p:sp>
      <p:sp>
        <p:nvSpPr>
          <p:cNvPr id="82032" name="Oval 111"/>
          <p:cNvSpPr>
            <a:spLocks noChangeAspect="1" noChangeArrowheads="1"/>
          </p:cNvSpPr>
          <p:nvPr/>
        </p:nvSpPr>
        <p:spPr bwMode="auto">
          <a:xfrm>
            <a:off x="7696200" y="31543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033" name="Oval 112"/>
          <p:cNvSpPr>
            <a:spLocks noChangeAspect="1" noChangeArrowheads="1"/>
          </p:cNvSpPr>
          <p:nvPr/>
        </p:nvSpPr>
        <p:spPr bwMode="auto">
          <a:xfrm>
            <a:off x="8001000" y="31543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034" name="Oval 113"/>
          <p:cNvSpPr>
            <a:spLocks noChangeAspect="1" noChangeArrowheads="1"/>
          </p:cNvSpPr>
          <p:nvPr/>
        </p:nvSpPr>
        <p:spPr bwMode="auto">
          <a:xfrm>
            <a:off x="8305800" y="3154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035" name="Oval 114"/>
          <p:cNvSpPr>
            <a:spLocks noChangeAspect="1" noChangeArrowheads="1"/>
          </p:cNvSpPr>
          <p:nvPr/>
        </p:nvSpPr>
        <p:spPr bwMode="auto">
          <a:xfrm>
            <a:off x="3733800" y="3459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4</a:t>
            </a:r>
          </a:p>
        </p:txBody>
      </p:sp>
      <p:sp>
        <p:nvSpPr>
          <p:cNvPr id="82036" name="Oval 115"/>
          <p:cNvSpPr>
            <a:spLocks noChangeAspect="1" noChangeArrowheads="1"/>
          </p:cNvSpPr>
          <p:nvPr/>
        </p:nvSpPr>
        <p:spPr bwMode="auto">
          <a:xfrm>
            <a:off x="40386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037" name="Oval 116"/>
          <p:cNvSpPr>
            <a:spLocks noChangeAspect="1" noChangeArrowheads="1"/>
          </p:cNvSpPr>
          <p:nvPr/>
        </p:nvSpPr>
        <p:spPr bwMode="auto">
          <a:xfrm>
            <a:off x="43434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038" name="Oval 117"/>
          <p:cNvSpPr>
            <a:spLocks noChangeAspect="1" noChangeArrowheads="1"/>
          </p:cNvSpPr>
          <p:nvPr/>
        </p:nvSpPr>
        <p:spPr bwMode="auto">
          <a:xfrm>
            <a:off x="4648200" y="34591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039" name="Oval 118"/>
          <p:cNvSpPr>
            <a:spLocks noChangeAspect="1" noChangeArrowheads="1"/>
          </p:cNvSpPr>
          <p:nvPr/>
        </p:nvSpPr>
        <p:spPr bwMode="auto">
          <a:xfrm>
            <a:off x="4953000" y="34591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10</a:t>
            </a:r>
          </a:p>
        </p:txBody>
      </p:sp>
      <p:sp>
        <p:nvSpPr>
          <p:cNvPr id="82040" name="Oval 119"/>
          <p:cNvSpPr>
            <a:spLocks noChangeAspect="1" noChangeArrowheads="1"/>
          </p:cNvSpPr>
          <p:nvPr/>
        </p:nvSpPr>
        <p:spPr bwMode="auto">
          <a:xfrm>
            <a:off x="5257800" y="34591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041" name="Oval 120"/>
          <p:cNvSpPr>
            <a:spLocks noChangeAspect="1" noChangeArrowheads="1"/>
          </p:cNvSpPr>
          <p:nvPr/>
        </p:nvSpPr>
        <p:spPr bwMode="auto">
          <a:xfrm>
            <a:off x="5562600" y="34591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042" name="Oval 121"/>
          <p:cNvSpPr>
            <a:spLocks noChangeAspect="1" noChangeArrowheads="1"/>
          </p:cNvSpPr>
          <p:nvPr/>
        </p:nvSpPr>
        <p:spPr bwMode="auto">
          <a:xfrm>
            <a:off x="5867400" y="34591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043" name="Oval 122"/>
          <p:cNvSpPr>
            <a:spLocks noChangeAspect="1" noChangeArrowheads="1"/>
          </p:cNvSpPr>
          <p:nvPr/>
        </p:nvSpPr>
        <p:spPr bwMode="auto">
          <a:xfrm>
            <a:off x="6172200" y="34591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044" name="Oval 123"/>
          <p:cNvSpPr>
            <a:spLocks noChangeAspect="1" noChangeArrowheads="1"/>
          </p:cNvSpPr>
          <p:nvPr/>
        </p:nvSpPr>
        <p:spPr bwMode="auto">
          <a:xfrm>
            <a:off x="6477000" y="34591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045" name="Oval 124"/>
          <p:cNvSpPr>
            <a:spLocks noChangeAspect="1" noChangeArrowheads="1"/>
          </p:cNvSpPr>
          <p:nvPr/>
        </p:nvSpPr>
        <p:spPr bwMode="auto">
          <a:xfrm>
            <a:off x="67818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</a:t>
            </a:r>
          </a:p>
        </p:txBody>
      </p:sp>
      <p:sp>
        <p:nvSpPr>
          <p:cNvPr id="82046" name="Oval 125"/>
          <p:cNvSpPr>
            <a:spLocks noChangeAspect="1" noChangeArrowheads="1"/>
          </p:cNvSpPr>
          <p:nvPr/>
        </p:nvSpPr>
        <p:spPr bwMode="auto">
          <a:xfrm>
            <a:off x="70866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047" name="Oval 126"/>
          <p:cNvSpPr>
            <a:spLocks noChangeAspect="1" noChangeArrowheads="1"/>
          </p:cNvSpPr>
          <p:nvPr/>
        </p:nvSpPr>
        <p:spPr bwMode="auto">
          <a:xfrm>
            <a:off x="73914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048" name="Oval 127"/>
          <p:cNvSpPr>
            <a:spLocks noChangeAspect="1" noChangeArrowheads="1"/>
          </p:cNvSpPr>
          <p:nvPr/>
        </p:nvSpPr>
        <p:spPr bwMode="auto">
          <a:xfrm>
            <a:off x="76962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049" name="Oval 128"/>
          <p:cNvSpPr>
            <a:spLocks noChangeAspect="1" noChangeArrowheads="1"/>
          </p:cNvSpPr>
          <p:nvPr/>
        </p:nvSpPr>
        <p:spPr bwMode="auto">
          <a:xfrm>
            <a:off x="8001000" y="34591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050" name="Oval 129"/>
          <p:cNvSpPr>
            <a:spLocks noChangeAspect="1" noChangeArrowheads="1"/>
          </p:cNvSpPr>
          <p:nvPr/>
        </p:nvSpPr>
        <p:spPr bwMode="auto">
          <a:xfrm>
            <a:off x="83058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051" name="Oval 130"/>
          <p:cNvSpPr>
            <a:spLocks noChangeAspect="1" noChangeArrowheads="1"/>
          </p:cNvSpPr>
          <p:nvPr/>
        </p:nvSpPr>
        <p:spPr bwMode="auto">
          <a:xfrm>
            <a:off x="3733800" y="37639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3</a:t>
            </a:r>
          </a:p>
        </p:txBody>
      </p:sp>
      <p:sp>
        <p:nvSpPr>
          <p:cNvPr id="82052" name="Oval 131"/>
          <p:cNvSpPr>
            <a:spLocks noChangeAspect="1" noChangeArrowheads="1"/>
          </p:cNvSpPr>
          <p:nvPr/>
        </p:nvSpPr>
        <p:spPr bwMode="auto">
          <a:xfrm>
            <a:off x="40386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053" name="Oval 132"/>
          <p:cNvSpPr>
            <a:spLocks noChangeAspect="1" noChangeArrowheads="1"/>
          </p:cNvSpPr>
          <p:nvPr/>
        </p:nvSpPr>
        <p:spPr bwMode="auto">
          <a:xfrm>
            <a:off x="43434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054" name="Oval 133"/>
          <p:cNvSpPr>
            <a:spLocks noChangeAspect="1" noChangeArrowheads="1"/>
          </p:cNvSpPr>
          <p:nvPr/>
        </p:nvSpPr>
        <p:spPr bwMode="auto">
          <a:xfrm>
            <a:off x="4648200" y="37639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055" name="Oval 134"/>
          <p:cNvSpPr>
            <a:spLocks noChangeAspect="1" noChangeArrowheads="1"/>
          </p:cNvSpPr>
          <p:nvPr/>
        </p:nvSpPr>
        <p:spPr bwMode="auto">
          <a:xfrm>
            <a:off x="4953000" y="37639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11</a:t>
            </a:r>
          </a:p>
        </p:txBody>
      </p:sp>
      <p:sp>
        <p:nvSpPr>
          <p:cNvPr id="82056" name="Oval 135"/>
          <p:cNvSpPr>
            <a:spLocks noChangeAspect="1" noChangeArrowheads="1"/>
          </p:cNvSpPr>
          <p:nvPr/>
        </p:nvSpPr>
        <p:spPr bwMode="auto">
          <a:xfrm>
            <a:off x="5257800" y="37639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057" name="Oval 136"/>
          <p:cNvSpPr>
            <a:spLocks noChangeAspect="1" noChangeArrowheads="1"/>
          </p:cNvSpPr>
          <p:nvPr/>
        </p:nvSpPr>
        <p:spPr bwMode="auto">
          <a:xfrm>
            <a:off x="5562600" y="37639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058" name="Oval 137"/>
          <p:cNvSpPr>
            <a:spLocks noChangeAspect="1" noChangeArrowheads="1"/>
          </p:cNvSpPr>
          <p:nvPr/>
        </p:nvSpPr>
        <p:spPr bwMode="auto">
          <a:xfrm>
            <a:off x="5867400" y="37639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059" name="Oval 138"/>
          <p:cNvSpPr>
            <a:spLocks noChangeAspect="1" noChangeArrowheads="1"/>
          </p:cNvSpPr>
          <p:nvPr/>
        </p:nvSpPr>
        <p:spPr bwMode="auto">
          <a:xfrm>
            <a:off x="6172200" y="37639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060" name="Oval 139"/>
          <p:cNvSpPr>
            <a:spLocks noChangeAspect="1" noChangeArrowheads="1"/>
          </p:cNvSpPr>
          <p:nvPr/>
        </p:nvSpPr>
        <p:spPr bwMode="auto">
          <a:xfrm>
            <a:off x="6477000" y="37639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061" name="Oval 140"/>
          <p:cNvSpPr>
            <a:spLocks noChangeAspect="1" noChangeArrowheads="1"/>
          </p:cNvSpPr>
          <p:nvPr/>
        </p:nvSpPr>
        <p:spPr bwMode="auto">
          <a:xfrm>
            <a:off x="6781800" y="37639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062" name="Oval 141"/>
          <p:cNvSpPr>
            <a:spLocks noChangeAspect="1" noChangeArrowheads="1"/>
          </p:cNvSpPr>
          <p:nvPr/>
        </p:nvSpPr>
        <p:spPr bwMode="auto">
          <a:xfrm>
            <a:off x="7086600" y="37639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063" name="Oval 142"/>
          <p:cNvSpPr>
            <a:spLocks noChangeAspect="1" noChangeArrowheads="1"/>
          </p:cNvSpPr>
          <p:nvPr/>
        </p:nvSpPr>
        <p:spPr bwMode="auto">
          <a:xfrm>
            <a:off x="7391400" y="37639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064" name="Oval 143"/>
          <p:cNvSpPr>
            <a:spLocks noChangeAspect="1" noChangeArrowheads="1"/>
          </p:cNvSpPr>
          <p:nvPr/>
        </p:nvSpPr>
        <p:spPr bwMode="auto">
          <a:xfrm>
            <a:off x="7696200" y="37639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065" name="Oval 144"/>
          <p:cNvSpPr>
            <a:spLocks noChangeAspect="1" noChangeArrowheads="1"/>
          </p:cNvSpPr>
          <p:nvPr/>
        </p:nvSpPr>
        <p:spPr bwMode="auto">
          <a:xfrm>
            <a:off x="8001000" y="37639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066" name="Oval 145"/>
          <p:cNvSpPr>
            <a:spLocks noChangeAspect="1" noChangeArrowheads="1"/>
          </p:cNvSpPr>
          <p:nvPr/>
        </p:nvSpPr>
        <p:spPr bwMode="auto">
          <a:xfrm>
            <a:off x="83058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067" name="Oval 146"/>
          <p:cNvSpPr>
            <a:spLocks noChangeAspect="1" noChangeArrowheads="1"/>
          </p:cNvSpPr>
          <p:nvPr/>
        </p:nvSpPr>
        <p:spPr bwMode="auto">
          <a:xfrm>
            <a:off x="3733800" y="40687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2</a:t>
            </a:r>
          </a:p>
        </p:txBody>
      </p:sp>
      <p:sp>
        <p:nvSpPr>
          <p:cNvPr id="82068" name="Oval 147"/>
          <p:cNvSpPr>
            <a:spLocks noChangeAspect="1" noChangeArrowheads="1"/>
          </p:cNvSpPr>
          <p:nvPr/>
        </p:nvSpPr>
        <p:spPr bwMode="auto">
          <a:xfrm>
            <a:off x="40386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069" name="Oval 148"/>
          <p:cNvSpPr>
            <a:spLocks noChangeAspect="1" noChangeArrowheads="1"/>
          </p:cNvSpPr>
          <p:nvPr/>
        </p:nvSpPr>
        <p:spPr bwMode="auto">
          <a:xfrm>
            <a:off x="43434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070" name="Oval 149"/>
          <p:cNvSpPr>
            <a:spLocks noChangeAspect="1" noChangeArrowheads="1"/>
          </p:cNvSpPr>
          <p:nvPr/>
        </p:nvSpPr>
        <p:spPr bwMode="auto">
          <a:xfrm>
            <a:off x="4648200" y="40687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071" name="Oval 150"/>
          <p:cNvSpPr>
            <a:spLocks noChangeAspect="1" noChangeArrowheads="1"/>
          </p:cNvSpPr>
          <p:nvPr/>
        </p:nvSpPr>
        <p:spPr bwMode="auto">
          <a:xfrm>
            <a:off x="4953000" y="40687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12</a:t>
            </a:r>
          </a:p>
        </p:txBody>
      </p:sp>
      <p:sp>
        <p:nvSpPr>
          <p:cNvPr id="82072" name="Oval 151"/>
          <p:cNvSpPr>
            <a:spLocks noChangeAspect="1" noChangeArrowheads="1"/>
          </p:cNvSpPr>
          <p:nvPr/>
        </p:nvSpPr>
        <p:spPr bwMode="auto">
          <a:xfrm>
            <a:off x="5257800" y="40687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073" name="Oval 152"/>
          <p:cNvSpPr>
            <a:spLocks noChangeAspect="1" noChangeArrowheads="1"/>
          </p:cNvSpPr>
          <p:nvPr/>
        </p:nvSpPr>
        <p:spPr bwMode="auto">
          <a:xfrm>
            <a:off x="5562600" y="40687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074" name="Oval 153"/>
          <p:cNvSpPr>
            <a:spLocks noChangeAspect="1" noChangeArrowheads="1"/>
          </p:cNvSpPr>
          <p:nvPr/>
        </p:nvSpPr>
        <p:spPr bwMode="auto">
          <a:xfrm>
            <a:off x="5867400" y="40687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075" name="Oval 154"/>
          <p:cNvSpPr>
            <a:spLocks noChangeAspect="1" noChangeArrowheads="1"/>
          </p:cNvSpPr>
          <p:nvPr/>
        </p:nvSpPr>
        <p:spPr bwMode="auto">
          <a:xfrm>
            <a:off x="6172200" y="40687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076" name="Oval 155"/>
          <p:cNvSpPr>
            <a:spLocks noChangeAspect="1" noChangeArrowheads="1"/>
          </p:cNvSpPr>
          <p:nvPr/>
        </p:nvSpPr>
        <p:spPr bwMode="auto">
          <a:xfrm>
            <a:off x="6477000" y="40687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077" name="Oval 156"/>
          <p:cNvSpPr>
            <a:spLocks noChangeAspect="1" noChangeArrowheads="1"/>
          </p:cNvSpPr>
          <p:nvPr/>
        </p:nvSpPr>
        <p:spPr bwMode="auto">
          <a:xfrm>
            <a:off x="6781800" y="40687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078" name="Oval 157"/>
          <p:cNvSpPr>
            <a:spLocks noChangeAspect="1" noChangeArrowheads="1"/>
          </p:cNvSpPr>
          <p:nvPr/>
        </p:nvSpPr>
        <p:spPr bwMode="auto">
          <a:xfrm>
            <a:off x="7086600" y="40687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079" name="Oval 158"/>
          <p:cNvSpPr>
            <a:spLocks noChangeAspect="1" noChangeArrowheads="1"/>
          </p:cNvSpPr>
          <p:nvPr/>
        </p:nvSpPr>
        <p:spPr bwMode="auto">
          <a:xfrm>
            <a:off x="7391400" y="40687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080" name="Oval 159"/>
          <p:cNvSpPr>
            <a:spLocks noChangeAspect="1" noChangeArrowheads="1"/>
          </p:cNvSpPr>
          <p:nvPr/>
        </p:nvSpPr>
        <p:spPr bwMode="auto">
          <a:xfrm>
            <a:off x="7696200" y="40687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081" name="Oval 160"/>
          <p:cNvSpPr>
            <a:spLocks noChangeAspect="1" noChangeArrowheads="1"/>
          </p:cNvSpPr>
          <p:nvPr/>
        </p:nvSpPr>
        <p:spPr bwMode="auto">
          <a:xfrm>
            <a:off x="8001000" y="40687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082" name="Oval 161"/>
          <p:cNvSpPr>
            <a:spLocks noChangeAspect="1" noChangeArrowheads="1"/>
          </p:cNvSpPr>
          <p:nvPr/>
        </p:nvSpPr>
        <p:spPr bwMode="auto">
          <a:xfrm>
            <a:off x="83058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083" name="Oval 162"/>
          <p:cNvSpPr>
            <a:spLocks noChangeAspect="1" noChangeArrowheads="1"/>
          </p:cNvSpPr>
          <p:nvPr/>
        </p:nvSpPr>
        <p:spPr bwMode="auto">
          <a:xfrm>
            <a:off x="3733800" y="43735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</a:t>
            </a:r>
          </a:p>
        </p:txBody>
      </p:sp>
      <p:sp>
        <p:nvSpPr>
          <p:cNvPr id="82084" name="Oval 163"/>
          <p:cNvSpPr>
            <a:spLocks noChangeAspect="1" noChangeArrowheads="1"/>
          </p:cNvSpPr>
          <p:nvPr/>
        </p:nvSpPr>
        <p:spPr bwMode="auto">
          <a:xfrm>
            <a:off x="4038600" y="4373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085" name="Oval 164"/>
          <p:cNvSpPr>
            <a:spLocks noChangeAspect="1" noChangeArrowheads="1"/>
          </p:cNvSpPr>
          <p:nvPr/>
        </p:nvSpPr>
        <p:spPr bwMode="auto">
          <a:xfrm>
            <a:off x="4343400" y="4373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086" name="Oval 165"/>
          <p:cNvSpPr>
            <a:spLocks noChangeAspect="1" noChangeArrowheads="1"/>
          </p:cNvSpPr>
          <p:nvPr/>
        </p:nvSpPr>
        <p:spPr bwMode="auto">
          <a:xfrm>
            <a:off x="46482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087" name="Oval 166"/>
          <p:cNvSpPr>
            <a:spLocks noChangeAspect="1" noChangeArrowheads="1"/>
          </p:cNvSpPr>
          <p:nvPr/>
        </p:nvSpPr>
        <p:spPr bwMode="auto">
          <a:xfrm>
            <a:off x="49530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088" name="Oval 167"/>
          <p:cNvSpPr>
            <a:spLocks noChangeAspect="1" noChangeArrowheads="1"/>
          </p:cNvSpPr>
          <p:nvPr/>
        </p:nvSpPr>
        <p:spPr bwMode="auto">
          <a:xfrm>
            <a:off x="52578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089" name="Oval 168"/>
          <p:cNvSpPr>
            <a:spLocks noChangeAspect="1" noChangeArrowheads="1"/>
          </p:cNvSpPr>
          <p:nvPr/>
        </p:nvSpPr>
        <p:spPr bwMode="auto">
          <a:xfrm>
            <a:off x="55626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090" name="Oval 169"/>
          <p:cNvSpPr>
            <a:spLocks noChangeAspect="1" noChangeArrowheads="1"/>
          </p:cNvSpPr>
          <p:nvPr/>
        </p:nvSpPr>
        <p:spPr bwMode="auto">
          <a:xfrm>
            <a:off x="58674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091" name="Oval 170"/>
          <p:cNvSpPr>
            <a:spLocks noChangeAspect="1" noChangeArrowheads="1"/>
          </p:cNvSpPr>
          <p:nvPr/>
        </p:nvSpPr>
        <p:spPr bwMode="auto">
          <a:xfrm>
            <a:off x="61722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092" name="Oval 171"/>
          <p:cNvSpPr>
            <a:spLocks noChangeAspect="1" noChangeArrowheads="1"/>
          </p:cNvSpPr>
          <p:nvPr/>
        </p:nvSpPr>
        <p:spPr bwMode="auto">
          <a:xfrm>
            <a:off x="64770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093" name="Oval 172"/>
          <p:cNvSpPr>
            <a:spLocks noChangeAspect="1" noChangeArrowheads="1"/>
          </p:cNvSpPr>
          <p:nvPr/>
        </p:nvSpPr>
        <p:spPr bwMode="auto">
          <a:xfrm>
            <a:off x="67818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094" name="Oval 173"/>
          <p:cNvSpPr>
            <a:spLocks noChangeAspect="1" noChangeArrowheads="1"/>
          </p:cNvSpPr>
          <p:nvPr/>
        </p:nvSpPr>
        <p:spPr bwMode="auto">
          <a:xfrm>
            <a:off x="70866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095" name="Oval 174"/>
          <p:cNvSpPr>
            <a:spLocks noChangeAspect="1" noChangeArrowheads="1"/>
          </p:cNvSpPr>
          <p:nvPr/>
        </p:nvSpPr>
        <p:spPr bwMode="auto">
          <a:xfrm>
            <a:off x="73914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096" name="Oval 175"/>
          <p:cNvSpPr>
            <a:spLocks noChangeAspect="1" noChangeArrowheads="1"/>
          </p:cNvSpPr>
          <p:nvPr/>
        </p:nvSpPr>
        <p:spPr bwMode="auto">
          <a:xfrm>
            <a:off x="76962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097" name="Oval 176"/>
          <p:cNvSpPr>
            <a:spLocks noChangeAspect="1" noChangeArrowheads="1"/>
          </p:cNvSpPr>
          <p:nvPr/>
        </p:nvSpPr>
        <p:spPr bwMode="auto">
          <a:xfrm>
            <a:off x="80010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098" name="Oval 177"/>
          <p:cNvSpPr>
            <a:spLocks noChangeAspect="1" noChangeArrowheads="1"/>
          </p:cNvSpPr>
          <p:nvPr/>
        </p:nvSpPr>
        <p:spPr bwMode="auto">
          <a:xfrm>
            <a:off x="8305800" y="4373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099" name="Oval 178"/>
          <p:cNvSpPr>
            <a:spLocks noChangeAspect="1" noChangeArrowheads="1"/>
          </p:cNvSpPr>
          <p:nvPr/>
        </p:nvSpPr>
        <p:spPr bwMode="auto">
          <a:xfrm>
            <a:off x="3733800" y="46783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0</a:t>
            </a:r>
          </a:p>
        </p:txBody>
      </p:sp>
      <p:sp>
        <p:nvSpPr>
          <p:cNvPr id="82100" name="Oval 179"/>
          <p:cNvSpPr>
            <a:spLocks noChangeAspect="1" noChangeArrowheads="1"/>
          </p:cNvSpPr>
          <p:nvPr/>
        </p:nvSpPr>
        <p:spPr bwMode="auto">
          <a:xfrm>
            <a:off x="40386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101" name="Oval 180"/>
          <p:cNvSpPr>
            <a:spLocks noChangeAspect="1" noChangeArrowheads="1"/>
          </p:cNvSpPr>
          <p:nvPr/>
        </p:nvSpPr>
        <p:spPr bwMode="auto">
          <a:xfrm>
            <a:off x="43434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102" name="Oval 181"/>
          <p:cNvSpPr>
            <a:spLocks noChangeAspect="1" noChangeArrowheads="1"/>
          </p:cNvSpPr>
          <p:nvPr/>
        </p:nvSpPr>
        <p:spPr bwMode="auto">
          <a:xfrm>
            <a:off x="46482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103" name="Oval 182"/>
          <p:cNvSpPr>
            <a:spLocks noChangeAspect="1" noChangeArrowheads="1"/>
          </p:cNvSpPr>
          <p:nvPr/>
        </p:nvSpPr>
        <p:spPr bwMode="auto">
          <a:xfrm>
            <a:off x="49530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104" name="Oval 183"/>
          <p:cNvSpPr>
            <a:spLocks noChangeAspect="1" noChangeArrowheads="1"/>
          </p:cNvSpPr>
          <p:nvPr/>
        </p:nvSpPr>
        <p:spPr bwMode="auto">
          <a:xfrm>
            <a:off x="52578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105" name="Oval 184"/>
          <p:cNvSpPr>
            <a:spLocks noChangeAspect="1" noChangeArrowheads="1"/>
          </p:cNvSpPr>
          <p:nvPr/>
        </p:nvSpPr>
        <p:spPr bwMode="auto">
          <a:xfrm>
            <a:off x="55626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106" name="Oval 185"/>
          <p:cNvSpPr>
            <a:spLocks noChangeAspect="1" noChangeArrowheads="1"/>
          </p:cNvSpPr>
          <p:nvPr/>
        </p:nvSpPr>
        <p:spPr bwMode="auto">
          <a:xfrm>
            <a:off x="58674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107" name="Oval 186"/>
          <p:cNvSpPr>
            <a:spLocks noChangeAspect="1" noChangeArrowheads="1"/>
          </p:cNvSpPr>
          <p:nvPr/>
        </p:nvSpPr>
        <p:spPr bwMode="auto">
          <a:xfrm>
            <a:off x="61722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108" name="Oval 187"/>
          <p:cNvSpPr>
            <a:spLocks noChangeAspect="1" noChangeArrowheads="1"/>
          </p:cNvSpPr>
          <p:nvPr/>
        </p:nvSpPr>
        <p:spPr bwMode="auto">
          <a:xfrm>
            <a:off x="64770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109" name="Oval 188"/>
          <p:cNvSpPr>
            <a:spLocks noChangeAspect="1" noChangeArrowheads="1"/>
          </p:cNvSpPr>
          <p:nvPr/>
        </p:nvSpPr>
        <p:spPr bwMode="auto">
          <a:xfrm>
            <a:off x="67818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110" name="Oval 189"/>
          <p:cNvSpPr>
            <a:spLocks noChangeAspect="1" noChangeArrowheads="1"/>
          </p:cNvSpPr>
          <p:nvPr/>
        </p:nvSpPr>
        <p:spPr bwMode="auto">
          <a:xfrm>
            <a:off x="70866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111" name="Oval 190"/>
          <p:cNvSpPr>
            <a:spLocks noChangeAspect="1" noChangeArrowheads="1"/>
          </p:cNvSpPr>
          <p:nvPr/>
        </p:nvSpPr>
        <p:spPr bwMode="auto">
          <a:xfrm>
            <a:off x="73914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112" name="Oval 191"/>
          <p:cNvSpPr>
            <a:spLocks noChangeAspect="1" noChangeArrowheads="1"/>
          </p:cNvSpPr>
          <p:nvPr/>
        </p:nvSpPr>
        <p:spPr bwMode="auto">
          <a:xfrm>
            <a:off x="76962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113" name="Oval 192"/>
          <p:cNvSpPr>
            <a:spLocks noChangeAspect="1" noChangeArrowheads="1"/>
          </p:cNvSpPr>
          <p:nvPr/>
        </p:nvSpPr>
        <p:spPr bwMode="auto">
          <a:xfrm>
            <a:off x="80010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114" name="Oval 193"/>
          <p:cNvSpPr>
            <a:spLocks noChangeAspect="1" noChangeArrowheads="1"/>
          </p:cNvSpPr>
          <p:nvPr/>
        </p:nvSpPr>
        <p:spPr bwMode="auto">
          <a:xfrm>
            <a:off x="83058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115" name="Oval 194"/>
          <p:cNvSpPr>
            <a:spLocks noChangeAspect="1" noChangeArrowheads="1"/>
          </p:cNvSpPr>
          <p:nvPr/>
        </p:nvSpPr>
        <p:spPr bwMode="auto">
          <a:xfrm>
            <a:off x="37338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400" b="1"/>
          </a:p>
        </p:txBody>
      </p:sp>
      <p:sp>
        <p:nvSpPr>
          <p:cNvPr id="82116" name="Oval 195"/>
          <p:cNvSpPr>
            <a:spLocks noChangeAspect="1" noChangeArrowheads="1"/>
          </p:cNvSpPr>
          <p:nvPr/>
        </p:nvSpPr>
        <p:spPr bwMode="auto">
          <a:xfrm>
            <a:off x="40386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0</a:t>
            </a:r>
          </a:p>
        </p:txBody>
      </p:sp>
      <p:sp>
        <p:nvSpPr>
          <p:cNvPr id="82117" name="Oval 196"/>
          <p:cNvSpPr>
            <a:spLocks noChangeAspect="1" noChangeArrowheads="1"/>
          </p:cNvSpPr>
          <p:nvPr/>
        </p:nvSpPr>
        <p:spPr bwMode="auto">
          <a:xfrm>
            <a:off x="43434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</a:t>
            </a:r>
          </a:p>
        </p:txBody>
      </p:sp>
      <p:sp>
        <p:nvSpPr>
          <p:cNvPr id="82118" name="Oval 197"/>
          <p:cNvSpPr>
            <a:spLocks noChangeAspect="1" noChangeArrowheads="1"/>
          </p:cNvSpPr>
          <p:nvPr/>
        </p:nvSpPr>
        <p:spPr bwMode="auto">
          <a:xfrm>
            <a:off x="46482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2</a:t>
            </a:r>
          </a:p>
        </p:txBody>
      </p:sp>
      <p:sp>
        <p:nvSpPr>
          <p:cNvPr id="82119" name="Oval 198"/>
          <p:cNvSpPr>
            <a:spLocks noChangeAspect="1" noChangeArrowheads="1"/>
          </p:cNvSpPr>
          <p:nvPr/>
        </p:nvSpPr>
        <p:spPr bwMode="auto">
          <a:xfrm>
            <a:off x="49530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3</a:t>
            </a:r>
          </a:p>
        </p:txBody>
      </p:sp>
      <p:sp>
        <p:nvSpPr>
          <p:cNvPr id="82120" name="Oval 199"/>
          <p:cNvSpPr>
            <a:spLocks noChangeAspect="1" noChangeArrowheads="1"/>
          </p:cNvSpPr>
          <p:nvPr/>
        </p:nvSpPr>
        <p:spPr bwMode="auto">
          <a:xfrm>
            <a:off x="52578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4</a:t>
            </a:r>
          </a:p>
        </p:txBody>
      </p:sp>
      <p:sp>
        <p:nvSpPr>
          <p:cNvPr id="82121" name="Oval 200"/>
          <p:cNvSpPr>
            <a:spLocks noChangeAspect="1" noChangeArrowheads="1"/>
          </p:cNvSpPr>
          <p:nvPr/>
        </p:nvSpPr>
        <p:spPr bwMode="auto">
          <a:xfrm>
            <a:off x="55626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5</a:t>
            </a:r>
          </a:p>
        </p:txBody>
      </p:sp>
      <p:sp>
        <p:nvSpPr>
          <p:cNvPr id="82122" name="Oval 201"/>
          <p:cNvSpPr>
            <a:spLocks noChangeAspect="1" noChangeArrowheads="1"/>
          </p:cNvSpPr>
          <p:nvPr/>
        </p:nvSpPr>
        <p:spPr bwMode="auto">
          <a:xfrm>
            <a:off x="58674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6</a:t>
            </a:r>
          </a:p>
        </p:txBody>
      </p:sp>
      <p:sp>
        <p:nvSpPr>
          <p:cNvPr id="82123" name="Oval 202"/>
          <p:cNvSpPr>
            <a:spLocks noChangeAspect="1" noChangeArrowheads="1"/>
          </p:cNvSpPr>
          <p:nvPr/>
        </p:nvSpPr>
        <p:spPr bwMode="auto">
          <a:xfrm>
            <a:off x="61722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7</a:t>
            </a:r>
          </a:p>
        </p:txBody>
      </p:sp>
      <p:sp>
        <p:nvSpPr>
          <p:cNvPr id="82124" name="Oval 203"/>
          <p:cNvSpPr>
            <a:spLocks noChangeAspect="1" noChangeArrowheads="1"/>
          </p:cNvSpPr>
          <p:nvPr/>
        </p:nvSpPr>
        <p:spPr bwMode="auto">
          <a:xfrm>
            <a:off x="64770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8</a:t>
            </a:r>
          </a:p>
        </p:txBody>
      </p:sp>
      <p:sp>
        <p:nvSpPr>
          <p:cNvPr id="82125" name="Oval 204"/>
          <p:cNvSpPr>
            <a:spLocks noChangeAspect="1" noChangeArrowheads="1"/>
          </p:cNvSpPr>
          <p:nvPr/>
        </p:nvSpPr>
        <p:spPr bwMode="auto">
          <a:xfrm>
            <a:off x="67818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9</a:t>
            </a:r>
          </a:p>
        </p:txBody>
      </p:sp>
      <p:sp>
        <p:nvSpPr>
          <p:cNvPr id="82126" name="Oval 205"/>
          <p:cNvSpPr>
            <a:spLocks noChangeAspect="1" noChangeArrowheads="1"/>
          </p:cNvSpPr>
          <p:nvPr/>
        </p:nvSpPr>
        <p:spPr bwMode="auto">
          <a:xfrm>
            <a:off x="70866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10</a:t>
            </a:r>
          </a:p>
        </p:txBody>
      </p:sp>
      <p:sp>
        <p:nvSpPr>
          <p:cNvPr id="82127" name="Oval 206"/>
          <p:cNvSpPr>
            <a:spLocks noChangeAspect="1" noChangeArrowheads="1"/>
          </p:cNvSpPr>
          <p:nvPr/>
        </p:nvSpPr>
        <p:spPr bwMode="auto">
          <a:xfrm>
            <a:off x="73914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11</a:t>
            </a:r>
          </a:p>
        </p:txBody>
      </p:sp>
      <p:sp>
        <p:nvSpPr>
          <p:cNvPr id="82128" name="Oval 207"/>
          <p:cNvSpPr>
            <a:spLocks noChangeAspect="1" noChangeArrowheads="1"/>
          </p:cNvSpPr>
          <p:nvPr/>
        </p:nvSpPr>
        <p:spPr bwMode="auto">
          <a:xfrm>
            <a:off x="76962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12</a:t>
            </a:r>
          </a:p>
        </p:txBody>
      </p:sp>
      <p:sp>
        <p:nvSpPr>
          <p:cNvPr id="82129" name="Oval 208"/>
          <p:cNvSpPr>
            <a:spLocks noChangeAspect="1" noChangeArrowheads="1"/>
          </p:cNvSpPr>
          <p:nvPr/>
        </p:nvSpPr>
        <p:spPr bwMode="auto">
          <a:xfrm>
            <a:off x="80010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13</a:t>
            </a:r>
          </a:p>
        </p:txBody>
      </p:sp>
      <p:sp>
        <p:nvSpPr>
          <p:cNvPr id="82130" name="Oval 209"/>
          <p:cNvSpPr>
            <a:spLocks noChangeAspect="1" noChangeArrowheads="1"/>
          </p:cNvSpPr>
          <p:nvPr/>
        </p:nvSpPr>
        <p:spPr bwMode="auto">
          <a:xfrm>
            <a:off x="83058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14</a:t>
            </a:r>
          </a:p>
        </p:txBody>
      </p:sp>
      <p:graphicFrame>
        <p:nvGraphicFramePr>
          <p:cNvPr id="68818" name="Group 210"/>
          <p:cNvGraphicFramePr>
            <a:graphicFrameLocks noGrp="1"/>
          </p:cNvGraphicFramePr>
          <p:nvPr/>
        </p:nvGraphicFramePr>
        <p:xfrm>
          <a:off x="9067800" y="2362200"/>
          <a:ext cx="457200" cy="1828800"/>
        </p:xfrm>
        <a:graphic>
          <a:graphicData uri="http://schemas.openxmlformats.org/drawingml/2006/table">
            <a:tbl>
              <a:tblPr/>
              <a:tblGrid>
                <a:gridCol w="457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82146" name="Text Box 228"/>
          <p:cNvSpPr txBox="1">
            <a:spLocks noChangeArrowheads="1"/>
          </p:cNvSpPr>
          <p:nvPr/>
        </p:nvSpPr>
        <p:spPr bwMode="auto">
          <a:xfrm>
            <a:off x="1866900" y="228600"/>
            <a:ext cx="8458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 b="1">
                <a:solidFill>
                  <a:schemeClr val="accent2"/>
                </a:solidFill>
              </a:rPr>
              <a:t>Span Flood-Fill</a:t>
            </a:r>
            <a:r>
              <a:rPr lang="en-US" altLang="en-US" b="1">
                <a:solidFill>
                  <a:schemeClr val="accent2"/>
                </a:solidFill>
              </a:rPr>
              <a:t> Algorithm (</a:t>
            </a:r>
            <a:r>
              <a:rPr lang="en-US" altLang="en-US" b="1">
                <a:solidFill>
                  <a:srgbClr val="FF0000"/>
                </a:solidFill>
              </a:rPr>
              <a:t>example</a:t>
            </a:r>
            <a:r>
              <a:rPr lang="en-US" altLang="en-US" b="1">
                <a:solidFill>
                  <a:schemeClr val="accent2"/>
                </a:solidFill>
              </a:rPr>
              <a:t>)</a:t>
            </a:r>
            <a:endParaRPr lang="en-US" altLang="en-US" sz="2800"/>
          </a:p>
        </p:txBody>
      </p:sp>
    </p:spTree>
    <p:extLst>
      <p:ext uri="{BB962C8B-B14F-4D97-AF65-F5344CB8AC3E}">
        <p14:creationId xmlns:p14="http://schemas.microsoft.com/office/powerpoint/2010/main" val="3083574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8F98FC0-4986-4D96-993D-2BD80867600C}" type="slidenum">
              <a:rPr lang="en-US" altLang="en-US" sz="1400"/>
              <a:pPr>
                <a:spcBef>
                  <a:spcPct val="0"/>
                </a:spcBef>
                <a:buFontTx/>
                <a:buNone/>
              </a:pPr>
              <a:t>40</a:t>
            </a:fld>
            <a:endParaRPr lang="en-US" altLang="en-US" sz="1400"/>
          </a:p>
        </p:txBody>
      </p:sp>
      <p:sp>
        <p:nvSpPr>
          <p:cNvPr id="82947" name="Oval 2"/>
          <p:cNvSpPr>
            <a:spLocks noChangeAspect="1" noChangeArrowheads="1"/>
          </p:cNvSpPr>
          <p:nvPr/>
        </p:nvSpPr>
        <p:spPr bwMode="auto">
          <a:xfrm>
            <a:off x="3703639" y="1325564"/>
            <a:ext cx="274637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11</a:t>
            </a:r>
          </a:p>
        </p:txBody>
      </p:sp>
      <p:sp>
        <p:nvSpPr>
          <p:cNvPr id="82948" name="Oval 3"/>
          <p:cNvSpPr>
            <a:spLocks noChangeAspect="1" noChangeArrowheads="1"/>
          </p:cNvSpPr>
          <p:nvPr/>
        </p:nvSpPr>
        <p:spPr bwMode="auto">
          <a:xfrm>
            <a:off x="40084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949" name="Oval 4"/>
          <p:cNvSpPr>
            <a:spLocks noChangeAspect="1" noChangeArrowheads="1"/>
          </p:cNvSpPr>
          <p:nvPr/>
        </p:nvSpPr>
        <p:spPr bwMode="auto">
          <a:xfrm>
            <a:off x="43132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950" name="Oval 5"/>
          <p:cNvSpPr>
            <a:spLocks noChangeAspect="1" noChangeArrowheads="1"/>
          </p:cNvSpPr>
          <p:nvPr/>
        </p:nvSpPr>
        <p:spPr bwMode="auto">
          <a:xfrm>
            <a:off x="46180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951" name="Oval 6"/>
          <p:cNvSpPr>
            <a:spLocks noChangeAspect="1" noChangeArrowheads="1"/>
          </p:cNvSpPr>
          <p:nvPr/>
        </p:nvSpPr>
        <p:spPr bwMode="auto">
          <a:xfrm>
            <a:off x="49228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952" name="Oval 7"/>
          <p:cNvSpPr>
            <a:spLocks noChangeAspect="1" noChangeArrowheads="1"/>
          </p:cNvSpPr>
          <p:nvPr/>
        </p:nvSpPr>
        <p:spPr bwMode="auto">
          <a:xfrm>
            <a:off x="52276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953" name="Oval 8"/>
          <p:cNvSpPr>
            <a:spLocks noChangeAspect="1" noChangeArrowheads="1"/>
          </p:cNvSpPr>
          <p:nvPr/>
        </p:nvSpPr>
        <p:spPr bwMode="auto">
          <a:xfrm>
            <a:off x="55324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954" name="Oval 9"/>
          <p:cNvSpPr>
            <a:spLocks noChangeAspect="1" noChangeArrowheads="1"/>
          </p:cNvSpPr>
          <p:nvPr/>
        </p:nvSpPr>
        <p:spPr bwMode="auto">
          <a:xfrm>
            <a:off x="58372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955" name="Oval 10"/>
          <p:cNvSpPr>
            <a:spLocks noChangeAspect="1" noChangeArrowheads="1"/>
          </p:cNvSpPr>
          <p:nvPr/>
        </p:nvSpPr>
        <p:spPr bwMode="auto">
          <a:xfrm>
            <a:off x="61420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956" name="Oval 11"/>
          <p:cNvSpPr>
            <a:spLocks noChangeAspect="1" noChangeArrowheads="1"/>
          </p:cNvSpPr>
          <p:nvPr/>
        </p:nvSpPr>
        <p:spPr bwMode="auto">
          <a:xfrm>
            <a:off x="64468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957" name="Oval 12"/>
          <p:cNvSpPr>
            <a:spLocks noChangeAspect="1" noChangeArrowheads="1"/>
          </p:cNvSpPr>
          <p:nvPr/>
        </p:nvSpPr>
        <p:spPr bwMode="auto">
          <a:xfrm>
            <a:off x="67516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958" name="Oval 13"/>
          <p:cNvSpPr>
            <a:spLocks noChangeAspect="1" noChangeArrowheads="1"/>
          </p:cNvSpPr>
          <p:nvPr/>
        </p:nvSpPr>
        <p:spPr bwMode="auto">
          <a:xfrm>
            <a:off x="70564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959" name="Oval 14"/>
          <p:cNvSpPr>
            <a:spLocks noChangeAspect="1" noChangeArrowheads="1"/>
          </p:cNvSpPr>
          <p:nvPr/>
        </p:nvSpPr>
        <p:spPr bwMode="auto">
          <a:xfrm>
            <a:off x="73612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960" name="Oval 15"/>
          <p:cNvSpPr>
            <a:spLocks noChangeAspect="1" noChangeArrowheads="1"/>
          </p:cNvSpPr>
          <p:nvPr/>
        </p:nvSpPr>
        <p:spPr bwMode="auto">
          <a:xfrm>
            <a:off x="76660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961" name="Oval 16"/>
          <p:cNvSpPr>
            <a:spLocks noChangeAspect="1" noChangeArrowheads="1"/>
          </p:cNvSpPr>
          <p:nvPr/>
        </p:nvSpPr>
        <p:spPr bwMode="auto">
          <a:xfrm>
            <a:off x="79708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962" name="Oval 17"/>
          <p:cNvSpPr>
            <a:spLocks noChangeAspect="1" noChangeArrowheads="1"/>
          </p:cNvSpPr>
          <p:nvPr/>
        </p:nvSpPr>
        <p:spPr bwMode="auto">
          <a:xfrm>
            <a:off x="8275639" y="13255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963" name="Oval 18"/>
          <p:cNvSpPr>
            <a:spLocks noChangeAspect="1" noChangeArrowheads="1"/>
          </p:cNvSpPr>
          <p:nvPr/>
        </p:nvSpPr>
        <p:spPr bwMode="auto">
          <a:xfrm>
            <a:off x="3703639" y="1630364"/>
            <a:ext cx="274637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10</a:t>
            </a:r>
          </a:p>
        </p:txBody>
      </p:sp>
      <p:sp>
        <p:nvSpPr>
          <p:cNvPr id="82964" name="Oval 19"/>
          <p:cNvSpPr>
            <a:spLocks noChangeAspect="1" noChangeArrowheads="1"/>
          </p:cNvSpPr>
          <p:nvPr/>
        </p:nvSpPr>
        <p:spPr bwMode="auto">
          <a:xfrm>
            <a:off x="40084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965" name="Oval 20"/>
          <p:cNvSpPr>
            <a:spLocks noChangeAspect="1" noChangeArrowheads="1"/>
          </p:cNvSpPr>
          <p:nvPr/>
        </p:nvSpPr>
        <p:spPr bwMode="auto">
          <a:xfrm>
            <a:off x="43132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966" name="Oval 21"/>
          <p:cNvSpPr>
            <a:spLocks noChangeAspect="1" noChangeArrowheads="1"/>
          </p:cNvSpPr>
          <p:nvPr/>
        </p:nvSpPr>
        <p:spPr bwMode="auto">
          <a:xfrm>
            <a:off x="46180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967" name="Oval 22"/>
          <p:cNvSpPr>
            <a:spLocks noChangeAspect="1" noChangeArrowheads="1"/>
          </p:cNvSpPr>
          <p:nvPr/>
        </p:nvSpPr>
        <p:spPr bwMode="auto">
          <a:xfrm>
            <a:off x="49228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968" name="Oval 23"/>
          <p:cNvSpPr>
            <a:spLocks noChangeAspect="1" noChangeArrowheads="1"/>
          </p:cNvSpPr>
          <p:nvPr/>
        </p:nvSpPr>
        <p:spPr bwMode="auto">
          <a:xfrm>
            <a:off x="52276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969" name="Oval 24"/>
          <p:cNvSpPr>
            <a:spLocks noChangeAspect="1" noChangeArrowheads="1"/>
          </p:cNvSpPr>
          <p:nvPr/>
        </p:nvSpPr>
        <p:spPr bwMode="auto">
          <a:xfrm>
            <a:off x="55324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970" name="Oval 25"/>
          <p:cNvSpPr>
            <a:spLocks noChangeAspect="1" noChangeArrowheads="1"/>
          </p:cNvSpPr>
          <p:nvPr/>
        </p:nvSpPr>
        <p:spPr bwMode="auto">
          <a:xfrm>
            <a:off x="58372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971" name="Oval 26"/>
          <p:cNvSpPr>
            <a:spLocks noChangeAspect="1" noChangeArrowheads="1"/>
          </p:cNvSpPr>
          <p:nvPr/>
        </p:nvSpPr>
        <p:spPr bwMode="auto">
          <a:xfrm>
            <a:off x="61420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972" name="Oval 27"/>
          <p:cNvSpPr>
            <a:spLocks noChangeAspect="1" noChangeArrowheads="1"/>
          </p:cNvSpPr>
          <p:nvPr/>
        </p:nvSpPr>
        <p:spPr bwMode="auto">
          <a:xfrm>
            <a:off x="64468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973" name="Oval 28"/>
          <p:cNvSpPr>
            <a:spLocks noChangeAspect="1" noChangeArrowheads="1"/>
          </p:cNvSpPr>
          <p:nvPr/>
        </p:nvSpPr>
        <p:spPr bwMode="auto">
          <a:xfrm>
            <a:off x="67516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974" name="Oval 29"/>
          <p:cNvSpPr>
            <a:spLocks noChangeAspect="1" noChangeArrowheads="1"/>
          </p:cNvSpPr>
          <p:nvPr/>
        </p:nvSpPr>
        <p:spPr bwMode="auto">
          <a:xfrm>
            <a:off x="70564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975" name="Oval 30"/>
          <p:cNvSpPr>
            <a:spLocks noChangeAspect="1" noChangeArrowheads="1"/>
          </p:cNvSpPr>
          <p:nvPr/>
        </p:nvSpPr>
        <p:spPr bwMode="auto">
          <a:xfrm>
            <a:off x="73612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976" name="Oval 31"/>
          <p:cNvSpPr>
            <a:spLocks noChangeAspect="1" noChangeArrowheads="1"/>
          </p:cNvSpPr>
          <p:nvPr/>
        </p:nvSpPr>
        <p:spPr bwMode="auto">
          <a:xfrm>
            <a:off x="76660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977" name="Oval 32"/>
          <p:cNvSpPr>
            <a:spLocks noChangeAspect="1" noChangeArrowheads="1"/>
          </p:cNvSpPr>
          <p:nvPr/>
        </p:nvSpPr>
        <p:spPr bwMode="auto">
          <a:xfrm>
            <a:off x="7970839" y="16303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978" name="Oval 33"/>
          <p:cNvSpPr>
            <a:spLocks noChangeAspect="1" noChangeArrowheads="1"/>
          </p:cNvSpPr>
          <p:nvPr/>
        </p:nvSpPr>
        <p:spPr bwMode="auto">
          <a:xfrm>
            <a:off x="8275639" y="16303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979" name="Oval 34"/>
          <p:cNvSpPr>
            <a:spLocks noChangeAspect="1" noChangeArrowheads="1"/>
          </p:cNvSpPr>
          <p:nvPr/>
        </p:nvSpPr>
        <p:spPr bwMode="auto">
          <a:xfrm>
            <a:off x="3703639" y="1935164"/>
            <a:ext cx="274637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9</a:t>
            </a:r>
          </a:p>
        </p:txBody>
      </p:sp>
      <p:sp>
        <p:nvSpPr>
          <p:cNvPr id="82980" name="Oval 35"/>
          <p:cNvSpPr>
            <a:spLocks noChangeAspect="1" noChangeArrowheads="1"/>
          </p:cNvSpPr>
          <p:nvPr/>
        </p:nvSpPr>
        <p:spPr bwMode="auto">
          <a:xfrm>
            <a:off x="40084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981" name="Oval 36"/>
          <p:cNvSpPr>
            <a:spLocks noChangeAspect="1" noChangeArrowheads="1"/>
          </p:cNvSpPr>
          <p:nvPr/>
        </p:nvSpPr>
        <p:spPr bwMode="auto">
          <a:xfrm>
            <a:off x="43132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982" name="Oval 37"/>
          <p:cNvSpPr>
            <a:spLocks noChangeAspect="1" noChangeArrowheads="1"/>
          </p:cNvSpPr>
          <p:nvPr/>
        </p:nvSpPr>
        <p:spPr bwMode="auto">
          <a:xfrm>
            <a:off x="4618039" y="19351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983" name="Oval 38"/>
          <p:cNvSpPr>
            <a:spLocks noChangeAspect="1" noChangeArrowheads="1"/>
          </p:cNvSpPr>
          <p:nvPr/>
        </p:nvSpPr>
        <p:spPr bwMode="auto">
          <a:xfrm>
            <a:off x="4922839" y="19351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8</a:t>
            </a:r>
          </a:p>
        </p:txBody>
      </p:sp>
      <p:sp>
        <p:nvSpPr>
          <p:cNvPr id="82984" name="Oval 39"/>
          <p:cNvSpPr>
            <a:spLocks noChangeAspect="1" noChangeArrowheads="1"/>
          </p:cNvSpPr>
          <p:nvPr/>
        </p:nvSpPr>
        <p:spPr bwMode="auto">
          <a:xfrm>
            <a:off x="5227639" y="19351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985" name="Oval 40"/>
          <p:cNvSpPr>
            <a:spLocks noChangeAspect="1" noChangeArrowheads="1"/>
          </p:cNvSpPr>
          <p:nvPr/>
        </p:nvSpPr>
        <p:spPr bwMode="auto">
          <a:xfrm>
            <a:off x="5532439" y="19351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986" name="Oval 41"/>
          <p:cNvSpPr>
            <a:spLocks noChangeAspect="1" noChangeArrowheads="1"/>
          </p:cNvSpPr>
          <p:nvPr/>
        </p:nvSpPr>
        <p:spPr bwMode="auto">
          <a:xfrm>
            <a:off x="58372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987" name="Oval 42"/>
          <p:cNvSpPr>
            <a:spLocks noChangeAspect="1" noChangeArrowheads="1"/>
          </p:cNvSpPr>
          <p:nvPr/>
        </p:nvSpPr>
        <p:spPr bwMode="auto">
          <a:xfrm>
            <a:off x="61420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988" name="Oval 43"/>
          <p:cNvSpPr>
            <a:spLocks noChangeAspect="1" noChangeArrowheads="1"/>
          </p:cNvSpPr>
          <p:nvPr/>
        </p:nvSpPr>
        <p:spPr bwMode="auto">
          <a:xfrm>
            <a:off x="64468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989" name="Oval 44"/>
          <p:cNvSpPr>
            <a:spLocks noChangeAspect="1" noChangeArrowheads="1"/>
          </p:cNvSpPr>
          <p:nvPr/>
        </p:nvSpPr>
        <p:spPr bwMode="auto">
          <a:xfrm>
            <a:off x="67516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990" name="Oval 45"/>
          <p:cNvSpPr>
            <a:spLocks noChangeAspect="1" noChangeArrowheads="1"/>
          </p:cNvSpPr>
          <p:nvPr/>
        </p:nvSpPr>
        <p:spPr bwMode="auto">
          <a:xfrm>
            <a:off x="7056439" y="19351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991" name="Oval 46"/>
          <p:cNvSpPr>
            <a:spLocks noChangeAspect="1" noChangeArrowheads="1"/>
          </p:cNvSpPr>
          <p:nvPr/>
        </p:nvSpPr>
        <p:spPr bwMode="auto">
          <a:xfrm>
            <a:off x="7361239" y="19351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7</a:t>
            </a:r>
          </a:p>
        </p:txBody>
      </p:sp>
      <p:sp>
        <p:nvSpPr>
          <p:cNvPr id="82992" name="Oval 47"/>
          <p:cNvSpPr>
            <a:spLocks noChangeAspect="1" noChangeArrowheads="1"/>
          </p:cNvSpPr>
          <p:nvPr/>
        </p:nvSpPr>
        <p:spPr bwMode="auto">
          <a:xfrm>
            <a:off x="7666039" y="19351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993" name="Oval 48"/>
          <p:cNvSpPr>
            <a:spLocks noChangeAspect="1" noChangeArrowheads="1"/>
          </p:cNvSpPr>
          <p:nvPr/>
        </p:nvSpPr>
        <p:spPr bwMode="auto">
          <a:xfrm>
            <a:off x="7970839" y="19351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994" name="Oval 49"/>
          <p:cNvSpPr>
            <a:spLocks noChangeAspect="1" noChangeArrowheads="1"/>
          </p:cNvSpPr>
          <p:nvPr/>
        </p:nvSpPr>
        <p:spPr bwMode="auto">
          <a:xfrm>
            <a:off x="8275639" y="19351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995" name="Oval 50"/>
          <p:cNvSpPr>
            <a:spLocks noChangeAspect="1" noChangeArrowheads="1"/>
          </p:cNvSpPr>
          <p:nvPr/>
        </p:nvSpPr>
        <p:spPr bwMode="auto">
          <a:xfrm>
            <a:off x="3703639" y="2239964"/>
            <a:ext cx="274637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8</a:t>
            </a:r>
          </a:p>
        </p:txBody>
      </p:sp>
      <p:sp>
        <p:nvSpPr>
          <p:cNvPr id="82996" name="Oval 51"/>
          <p:cNvSpPr>
            <a:spLocks noChangeAspect="1" noChangeArrowheads="1"/>
          </p:cNvSpPr>
          <p:nvPr/>
        </p:nvSpPr>
        <p:spPr bwMode="auto">
          <a:xfrm>
            <a:off x="4008439" y="22399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997" name="Oval 52"/>
          <p:cNvSpPr>
            <a:spLocks noChangeAspect="1" noChangeArrowheads="1"/>
          </p:cNvSpPr>
          <p:nvPr/>
        </p:nvSpPr>
        <p:spPr bwMode="auto">
          <a:xfrm>
            <a:off x="4313239" y="22399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998" name="Oval 53"/>
          <p:cNvSpPr>
            <a:spLocks noChangeAspect="1" noChangeArrowheads="1"/>
          </p:cNvSpPr>
          <p:nvPr/>
        </p:nvSpPr>
        <p:spPr bwMode="auto">
          <a:xfrm>
            <a:off x="46180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2999" name="Oval 54"/>
          <p:cNvSpPr>
            <a:spLocks noChangeAspect="1" noChangeArrowheads="1"/>
          </p:cNvSpPr>
          <p:nvPr/>
        </p:nvSpPr>
        <p:spPr bwMode="auto">
          <a:xfrm>
            <a:off x="4922839" y="22399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5</a:t>
            </a:r>
          </a:p>
        </p:txBody>
      </p:sp>
      <p:sp>
        <p:nvSpPr>
          <p:cNvPr id="83000" name="Oval 55"/>
          <p:cNvSpPr>
            <a:spLocks noChangeAspect="1" noChangeArrowheads="1"/>
          </p:cNvSpPr>
          <p:nvPr/>
        </p:nvSpPr>
        <p:spPr bwMode="auto">
          <a:xfrm>
            <a:off x="5227639" y="22399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001" name="Oval 56"/>
          <p:cNvSpPr>
            <a:spLocks noChangeAspect="1" noChangeArrowheads="1"/>
          </p:cNvSpPr>
          <p:nvPr/>
        </p:nvSpPr>
        <p:spPr bwMode="auto">
          <a:xfrm>
            <a:off x="55324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002" name="Oval 57"/>
          <p:cNvSpPr>
            <a:spLocks noChangeAspect="1" noChangeArrowheads="1"/>
          </p:cNvSpPr>
          <p:nvPr/>
        </p:nvSpPr>
        <p:spPr bwMode="auto">
          <a:xfrm>
            <a:off x="58372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003" name="Oval 58"/>
          <p:cNvSpPr>
            <a:spLocks noChangeAspect="1" noChangeArrowheads="1"/>
          </p:cNvSpPr>
          <p:nvPr/>
        </p:nvSpPr>
        <p:spPr bwMode="auto">
          <a:xfrm>
            <a:off x="61420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004" name="Oval 59"/>
          <p:cNvSpPr>
            <a:spLocks noChangeAspect="1" noChangeArrowheads="1"/>
          </p:cNvSpPr>
          <p:nvPr/>
        </p:nvSpPr>
        <p:spPr bwMode="auto">
          <a:xfrm>
            <a:off x="64468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005" name="Oval 60"/>
          <p:cNvSpPr>
            <a:spLocks noChangeAspect="1" noChangeArrowheads="1"/>
          </p:cNvSpPr>
          <p:nvPr/>
        </p:nvSpPr>
        <p:spPr bwMode="auto">
          <a:xfrm>
            <a:off x="67516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006" name="Oval 61"/>
          <p:cNvSpPr>
            <a:spLocks noChangeAspect="1" noChangeArrowheads="1"/>
          </p:cNvSpPr>
          <p:nvPr/>
        </p:nvSpPr>
        <p:spPr bwMode="auto">
          <a:xfrm>
            <a:off x="7056439" y="22399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6</a:t>
            </a:r>
          </a:p>
        </p:txBody>
      </p:sp>
      <p:sp>
        <p:nvSpPr>
          <p:cNvPr id="83007" name="Oval 62"/>
          <p:cNvSpPr>
            <a:spLocks noChangeAspect="1" noChangeArrowheads="1"/>
          </p:cNvSpPr>
          <p:nvPr/>
        </p:nvSpPr>
        <p:spPr bwMode="auto">
          <a:xfrm>
            <a:off x="7361239" y="22399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008" name="Oval 63"/>
          <p:cNvSpPr>
            <a:spLocks noChangeAspect="1" noChangeArrowheads="1"/>
          </p:cNvSpPr>
          <p:nvPr/>
        </p:nvSpPr>
        <p:spPr bwMode="auto">
          <a:xfrm>
            <a:off x="7666039" y="22399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009" name="Oval 64"/>
          <p:cNvSpPr>
            <a:spLocks noChangeAspect="1" noChangeArrowheads="1"/>
          </p:cNvSpPr>
          <p:nvPr/>
        </p:nvSpPr>
        <p:spPr bwMode="auto">
          <a:xfrm>
            <a:off x="7970839" y="22399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010" name="Oval 65"/>
          <p:cNvSpPr>
            <a:spLocks noChangeAspect="1" noChangeArrowheads="1"/>
          </p:cNvSpPr>
          <p:nvPr/>
        </p:nvSpPr>
        <p:spPr bwMode="auto">
          <a:xfrm>
            <a:off x="8275639" y="22399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011" name="Oval 66"/>
          <p:cNvSpPr>
            <a:spLocks noChangeAspect="1" noChangeArrowheads="1"/>
          </p:cNvSpPr>
          <p:nvPr/>
        </p:nvSpPr>
        <p:spPr bwMode="auto">
          <a:xfrm>
            <a:off x="3703639" y="2544764"/>
            <a:ext cx="274637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7</a:t>
            </a:r>
          </a:p>
        </p:txBody>
      </p:sp>
      <p:sp>
        <p:nvSpPr>
          <p:cNvPr id="83012" name="Oval 67"/>
          <p:cNvSpPr>
            <a:spLocks noChangeAspect="1" noChangeArrowheads="1"/>
          </p:cNvSpPr>
          <p:nvPr/>
        </p:nvSpPr>
        <p:spPr bwMode="auto">
          <a:xfrm>
            <a:off x="4008439" y="25447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013" name="Oval 68"/>
          <p:cNvSpPr>
            <a:spLocks noChangeAspect="1" noChangeArrowheads="1"/>
          </p:cNvSpPr>
          <p:nvPr/>
        </p:nvSpPr>
        <p:spPr bwMode="auto">
          <a:xfrm>
            <a:off x="4313239" y="25447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014" name="Oval 69"/>
          <p:cNvSpPr>
            <a:spLocks noChangeAspect="1" noChangeArrowheads="1"/>
          </p:cNvSpPr>
          <p:nvPr/>
        </p:nvSpPr>
        <p:spPr bwMode="auto">
          <a:xfrm>
            <a:off x="4618039" y="25447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015" name="Oval 70"/>
          <p:cNvSpPr>
            <a:spLocks noChangeAspect="1" noChangeArrowheads="1"/>
          </p:cNvSpPr>
          <p:nvPr/>
        </p:nvSpPr>
        <p:spPr bwMode="auto">
          <a:xfrm>
            <a:off x="49228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3</a:t>
            </a:r>
          </a:p>
        </p:txBody>
      </p:sp>
      <p:sp>
        <p:nvSpPr>
          <p:cNvPr id="83016" name="Oval 71"/>
          <p:cNvSpPr>
            <a:spLocks noChangeAspect="1" noChangeArrowheads="1"/>
          </p:cNvSpPr>
          <p:nvPr/>
        </p:nvSpPr>
        <p:spPr bwMode="auto">
          <a:xfrm>
            <a:off x="52276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017" name="Oval 72"/>
          <p:cNvSpPr>
            <a:spLocks noChangeAspect="1" noChangeArrowheads="1"/>
          </p:cNvSpPr>
          <p:nvPr/>
        </p:nvSpPr>
        <p:spPr bwMode="auto">
          <a:xfrm>
            <a:off x="55324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018" name="Oval 73"/>
          <p:cNvSpPr>
            <a:spLocks noChangeAspect="1" noChangeArrowheads="1"/>
          </p:cNvSpPr>
          <p:nvPr/>
        </p:nvSpPr>
        <p:spPr bwMode="auto">
          <a:xfrm>
            <a:off x="58372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019" name="Oval 74"/>
          <p:cNvSpPr>
            <a:spLocks noChangeAspect="1" noChangeArrowheads="1"/>
          </p:cNvSpPr>
          <p:nvPr/>
        </p:nvSpPr>
        <p:spPr bwMode="auto">
          <a:xfrm>
            <a:off x="61420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020" name="Oval 75"/>
          <p:cNvSpPr>
            <a:spLocks noChangeAspect="1" noChangeArrowheads="1"/>
          </p:cNvSpPr>
          <p:nvPr/>
        </p:nvSpPr>
        <p:spPr bwMode="auto">
          <a:xfrm>
            <a:off x="64468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021" name="Oval 76"/>
          <p:cNvSpPr>
            <a:spLocks noChangeAspect="1" noChangeArrowheads="1"/>
          </p:cNvSpPr>
          <p:nvPr/>
        </p:nvSpPr>
        <p:spPr bwMode="auto">
          <a:xfrm>
            <a:off x="67516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022" name="Oval 77"/>
          <p:cNvSpPr>
            <a:spLocks noChangeAspect="1" noChangeArrowheads="1"/>
          </p:cNvSpPr>
          <p:nvPr/>
        </p:nvSpPr>
        <p:spPr bwMode="auto">
          <a:xfrm>
            <a:off x="70564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023" name="Oval 78"/>
          <p:cNvSpPr>
            <a:spLocks noChangeAspect="1" noChangeArrowheads="1"/>
          </p:cNvSpPr>
          <p:nvPr/>
        </p:nvSpPr>
        <p:spPr bwMode="auto">
          <a:xfrm>
            <a:off x="73612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024" name="Oval 79"/>
          <p:cNvSpPr>
            <a:spLocks noChangeAspect="1" noChangeArrowheads="1"/>
          </p:cNvSpPr>
          <p:nvPr/>
        </p:nvSpPr>
        <p:spPr bwMode="auto">
          <a:xfrm>
            <a:off x="7666039" y="2544764"/>
            <a:ext cx="274637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025" name="Oval 80"/>
          <p:cNvSpPr>
            <a:spLocks noChangeAspect="1" noChangeArrowheads="1"/>
          </p:cNvSpPr>
          <p:nvPr/>
        </p:nvSpPr>
        <p:spPr bwMode="auto">
          <a:xfrm>
            <a:off x="7970839" y="2544764"/>
            <a:ext cx="274637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026" name="Oval 81"/>
          <p:cNvSpPr>
            <a:spLocks noChangeAspect="1" noChangeArrowheads="1"/>
          </p:cNvSpPr>
          <p:nvPr/>
        </p:nvSpPr>
        <p:spPr bwMode="auto">
          <a:xfrm>
            <a:off x="8275639" y="2544764"/>
            <a:ext cx="274637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027" name="Oval 82"/>
          <p:cNvSpPr>
            <a:spLocks noChangeAspect="1" noChangeArrowheads="1"/>
          </p:cNvSpPr>
          <p:nvPr/>
        </p:nvSpPr>
        <p:spPr bwMode="auto">
          <a:xfrm>
            <a:off x="3733800" y="28495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6</a:t>
            </a:r>
          </a:p>
        </p:txBody>
      </p:sp>
      <p:sp>
        <p:nvSpPr>
          <p:cNvPr id="83028" name="Oval 83"/>
          <p:cNvSpPr>
            <a:spLocks noChangeAspect="1" noChangeArrowheads="1"/>
          </p:cNvSpPr>
          <p:nvPr/>
        </p:nvSpPr>
        <p:spPr bwMode="auto">
          <a:xfrm>
            <a:off x="4038600" y="2849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029" name="Oval 84"/>
          <p:cNvSpPr>
            <a:spLocks noChangeAspect="1" noChangeArrowheads="1"/>
          </p:cNvSpPr>
          <p:nvPr/>
        </p:nvSpPr>
        <p:spPr bwMode="auto">
          <a:xfrm>
            <a:off x="4343400" y="2849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030" name="Oval 85"/>
          <p:cNvSpPr>
            <a:spLocks noChangeAspect="1" noChangeArrowheads="1"/>
          </p:cNvSpPr>
          <p:nvPr/>
        </p:nvSpPr>
        <p:spPr bwMode="auto">
          <a:xfrm>
            <a:off x="4648200" y="2849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031" name="Oval 86"/>
          <p:cNvSpPr>
            <a:spLocks noChangeAspect="1" noChangeArrowheads="1"/>
          </p:cNvSpPr>
          <p:nvPr/>
        </p:nvSpPr>
        <p:spPr bwMode="auto">
          <a:xfrm>
            <a:off x="4953000" y="28495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4</a:t>
            </a:r>
          </a:p>
        </p:txBody>
      </p:sp>
      <p:sp>
        <p:nvSpPr>
          <p:cNvPr id="83032" name="Oval 87"/>
          <p:cNvSpPr>
            <a:spLocks noChangeAspect="1" noChangeArrowheads="1"/>
          </p:cNvSpPr>
          <p:nvPr/>
        </p:nvSpPr>
        <p:spPr bwMode="auto">
          <a:xfrm>
            <a:off x="5257800" y="28495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033" name="Oval 88"/>
          <p:cNvSpPr>
            <a:spLocks noChangeAspect="1" noChangeArrowheads="1"/>
          </p:cNvSpPr>
          <p:nvPr/>
        </p:nvSpPr>
        <p:spPr bwMode="auto">
          <a:xfrm>
            <a:off x="5562600" y="2849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034" name="Oval 89"/>
          <p:cNvSpPr>
            <a:spLocks noChangeAspect="1" noChangeArrowheads="1"/>
          </p:cNvSpPr>
          <p:nvPr/>
        </p:nvSpPr>
        <p:spPr bwMode="auto">
          <a:xfrm>
            <a:off x="5867400" y="2849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035" name="Oval 90"/>
          <p:cNvSpPr>
            <a:spLocks noChangeAspect="1" noChangeArrowheads="1"/>
          </p:cNvSpPr>
          <p:nvPr/>
        </p:nvSpPr>
        <p:spPr bwMode="auto">
          <a:xfrm>
            <a:off x="6172200" y="2849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036" name="Oval 91"/>
          <p:cNvSpPr>
            <a:spLocks noChangeAspect="1" noChangeArrowheads="1"/>
          </p:cNvSpPr>
          <p:nvPr/>
        </p:nvSpPr>
        <p:spPr bwMode="auto">
          <a:xfrm>
            <a:off x="6477000" y="2849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037" name="Oval 92"/>
          <p:cNvSpPr>
            <a:spLocks noChangeAspect="1" noChangeArrowheads="1"/>
          </p:cNvSpPr>
          <p:nvPr/>
        </p:nvSpPr>
        <p:spPr bwMode="auto">
          <a:xfrm>
            <a:off x="6781800" y="28495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2</a:t>
            </a:r>
          </a:p>
        </p:txBody>
      </p:sp>
      <p:sp>
        <p:nvSpPr>
          <p:cNvPr id="83038" name="Oval 93"/>
          <p:cNvSpPr>
            <a:spLocks noChangeAspect="1" noChangeArrowheads="1"/>
          </p:cNvSpPr>
          <p:nvPr/>
        </p:nvSpPr>
        <p:spPr bwMode="auto">
          <a:xfrm>
            <a:off x="7086600" y="28495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039" name="Oval 94"/>
          <p:cNvSpPr>
            <a:spLocks noChangeAspect="1" noChangeArrowheads="1"/>
          </p:cNvSpPr>
          <p:nvPr/>
        </p:nvSpPr>
        <p:spPr bwMode="auto">
          <a:xfrm>
            <a:off x="7391400" y="28495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040" name="Oval 95"/>
          <p:cNvSpPr>
            <a:spLocks noChangeAspect="1" noChangeArrowheads="1"/>
          </p:cNvSpPr>
          <p:nvPr/>
        </p:nvSpPr>
        <p:spPr bwMode="auto">
          <a:xfrm>
            <a:off x="7696200" y="28495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041" name="Oval 96"/>
          <p:cNvSpPr>
            <a:spLocks noChangeAspect="1" noChangeArrowheads="1"/>
          </p:cNvSpPr>
          <p:nvPr/>
        </p:nvSpPr>
        <p:spPr bwMode="auto">
          <a:xfrm>
            <a:off x="8001000" y="2849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042" name="Oval 97"/>
          <p:cNvSpPr>
            <a:spLocks noChangeAspect="1" noChangeArrowheads="1"/>
          </p:cNvSpPr>
          <p:nvPr/>
        </p:nvSpPr>
        <p:spPr bwMode="auto">
          <a:xfrm>
            <a:off x="8305800" y="2849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043" name="Oval 98"/>
          <p:cNvSpPr>
            <a:spLocks noChangeAspect="1" noChangeArrowheads="1"/>
          </p:cNvSpPr>
          <p:nvPr/>
        </p:nvSpPr>
        <p:spPr bwMode="auto">
          <a:xfrm>
            <a:off x="3733800" y="31543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5</a:t>
            </a:r>
          </a:p>
        </p:txBody>
      </p:sp>
      <p:sp>
        <p:nvSpPr>
          <p:cNvPr id="83044" name="Oval 99"/>
          <p:cNvSpPr>
            <a:spLocks noChangeAspect="1" noChangeArrowheads="1"/>
          </p:cNvSpPr>
          <p:nvPr/>
        </p:nvSpPr>
        <p:spPr bwMode="auto">
          <a:xfrm>
            <a:off x="4038600" y="3154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045" name="Oval 100"/>
          <p:cNvSpPr>
            <a:spLocks noChangeAspect="1" noChangeArrowheads="1"/>
          </p:cNvSpPr>
          <p:nvPr/>
        </p:nvSpPr>
        <p:spPr bwMode="auto">
          <a:xfrm>
            <a:off x="4343400" y="3154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046" name="Oval 101"/>
          <p:cNvSpPr>
            <a:spLocks noChangeAspect="1" noChangeArrowheads="1"/>
          </p:cNvSpPr>
          <p:nvPr/>
        </p:nvSpPr>
        <p:spPr bwMode="auto">
          <a:xfrm>
            <a:off x="4648200" y="31543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047" name="Oval 102"/>
          <p:cNvSpPr>
            <a:spLocks noChangeAspect="1" noChangeArrowheads="1"/>
          </p:cNvSpPr>
          <p:nvPr/>
        </p:nvSpPr>
        <p:spPr bwMode="auto">
          <a:xfrm>
            <a:off x="4953000" y="31543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9</a:t>
            </a:r>
          </a:p>
        </p:txBody>
      </p:sp>
      <p:sp>
        <p:nvSpPr>
          <p:cNvPr id="83048" name="Oval 103"/>
          <p:cNvSpPr>
            <a:spLocks noChangeAspect="1" noChangeArrowheads="1"/>
          </p:cNvSpPr>
          <p:nvPr/>
        </p:nvSpPr>
        <p:spPr bwMode="auto">
          <a:xfrm>
            <a:off x="5257800" y="31543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049" name="Oval 104"/>
          <p:cNvSpPr>
            <a:spLocks noChangeAspect="1" noChangeArrowheads="1"/>
          </p:cNvSpPr>
          <p:nvPr/>
        </p:nvSpPr>
        <p:spPr bwMode="auto">
          <a:xfrm>
            <a:off x="5562600" y="31543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050" name="Oval 105"/>
          <p:cNvSpPr>
            <a:spLocks noChangeAspect="1" noChangeArrowheads="1"/>
          </p:cNvSpPr>
          <p:nvPr/>
        </p:nvSpPr>
        <p:spPr bwMode="auto">
          <a:xfrm>
            <a:off x="5867400" y="3154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051" name="Oval 106"/>
          <p:cNvSpPr>
            <a:spLocks noChangeAspect="1" noChangeArrowheads="1"/>
          </p:cNvSpPr>
          <p:nvPr/>
        </p:nvSpPr>
        <p:spPr bwMode="auto">
          <a:xfrm>
            <a:off x="6172200" y="3154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052" name="Oval 107"/>
          <p:cNvSpPr>
            <a:spLocks noChangeAspect="1" noChangeArrowheads="1"/>
          </p:cNvSpPr>
          <p:nvPr/>
        </p:nvSpPr>
        <p:spPr bwMode="auto">
          <a:xfrm>
            <a:off x="6477000" y="31543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053" name="Oval 108"/>
          <p:cNvSpPr>
            <a:spLocks noChangeAspect="1" noChangeArrowheads="1"/>
          </p:cNvSpPr>
          <p:nvPr/>
        </p:nvSpPr>
        <p:spPr bwMode="auto">
          <a:xfrm>
            <a:off x="6781800" y="31543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054" name="Oval 109"/>
          <p:cNvSpPr>
            <a:spLocks noChangeAspect="1" noChangeArrowheads="1"/>
          </p:cNvSpPr>
          <p:nvPr/>
        </p:nvSpPr>
        <p:spPr bwMode="auto">
          <a:xfrm>
            <a:off x="7086600" y="31543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055" name="Oval 110"/>
          <p:cNvSpPr>
            <a:spLocks noChangeAspect="1" noChangeArrowheads="1"/>
          </p:cNvSpPr>
          <p:nvPr/>
        </p:nvSpPr>
        <p:spPr bwMode="auto">
          <a:xfrm>
            <a:off x="7391400" y="31543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S</a:t>
            </a:r>
          </a:p>
        </p:txBody>
      </p:sp>
      <p:sp>
        <p:nvSpPr>
          <p:cNvPr id="83056" name="Oval 111"/>
          <p:cNvSpPr>
            <a:spLocks noChangeAspect="1" noChangeArrowheads="1"/>
          </p:cNvSpPr>
          <p:nvPr/>
        </p:nvSpPr>
        <p:spPr bwMode="auto">
          <a:xfrm>
            <a:off x="7696200" y="31543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057" name="Oval 112"/>
          <p:cNvSpPr>
            <a:spLocks noChangeAspect="1" noChangeArrowheads="1"/>
          </p:cNvSpPr>
          <p:nvPr/>
        </p:nvSpPr>
        <p:spPr bwMode="auto">
          <a:xfrm>
            <a:off x="8001000" y="31543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058" name="Oval 113"/>
          <p:cNvSpPr>
            <a:spLocks noChangeAspect="1" noChangeArrowheads="1"/>
          </p:cNvSpPr>
          <p:nvPr/>
        </p:nvSpPr>
        <p:spPr bwMode="auto">
          <a:xfrm>
            <a:off x="8305800" y="3154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059" name="Oval 114"/>
          <p:cNvSpPr>
            <a:spLocks noChangeAspect="1" noChangeArrowheads="1"/>
          </p:cNvSpPr>
          <p:nvPr/>
        </p:nvSpPr>
        <p:spPr bwMode="auto">
          <a:xfrm>
            <a:off x="3733800" y="3459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4</a:t>
            </a:r>
          </a:p>
        </p:txBody>
      </p:sp>
      <p:sp>
        <p:nvSpPr>
          <p:cNvPr id="83060" name="Oval 115"/>
          <p:cNvSpPr>
            <a:spLocks noChangeAspect="1" noChangeArrowheads="1"/>
          </p:cNvSpPr>
          <p:nvPr/>
        </p:nvSpPr>
        <p:spPr bwMode="auto">
          <a:xfrm>
            <a:off x="40386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061" name="Oval 116"/>
          <p:cNvSpPr>
            <a:spLocks noChangeAspect="1" noChangeArrowheads="1"/>
          </p:cNvSpPr>
          <p:nvPr/>
        </p:nvSpPr>
        <p:spPr bwMode="auto">
          <a:xfrm>
            <a:off x="43434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062" name="Oval 117"/>
          <p:cNvSpPr>
            <a:spLocks noChangeAspect="1" noChangeArrowheads="1"/>
          </p:cNvSpPr>
          <p:nvPr/>
        </p:nvSpPr>
        <p:spPr bwMode="auto">
          <a:xfrm>
            <a:off x="4648200" y="34591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063" name="Oval 118"/>
          <p:cNvSpPr>
            <a:spLocks noChangeAspect="1" noChangeArrowheads="1"/>
          </p:cNvSpPr>
          <p:nvPr/>
        </p:nvSpPr>
        <p:spPr bwMode="auto">
          <a:xfrm>
            <a:off x="4953000" y="34591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10</a:t>
            </a:r>
          </a:p>
        </p:txBody>
      </p:sp>
      <p:sp>
        <p:nvSpPr>
          <p:cNvPr id="83064" name="Oval 119"/>
          <p:cNvSpPr>
            <a:spLocks noChangeAspect="1" noChangeArrowheads="1"/>
          </p:cNvSpPr>
          <p:nvPr/>
        </p:nvSpPr>
        <p:spPr bwMode="auto">
          <a:xfrm>
            <a:off x="5257800" y="34591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065" name="Oval 120"/>
          <p:cNvSpPr>
            <a:spLocks noChangeAspect="1" noChangeArrowheads="1"/>
          </p:cNvSpPr>
          <p:nvPr/>
        </p:nvSpPr>
        <p:spPr bwMode="auto">
          <a:xfrm>
            <a:off x="5562600" y="34591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066" name="Oval 121"/>
          <p:cNvSpPr>
            <a:spLocks noChangeAspect="1" noChangeArrowheads="1"/>
          </p:cNvSpPr>
          <p:nvPr/>
        </p:nvSpPr>
        <p:spPr bwMode="auto">
          <a:xfrm>
            <a:off x="5867400" y="34591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067" name="Oval 122"/>
          <p:cNvSpPr>
            <a:spLocks noChangeAspect="1" noChangeArrowheads="1"/>
          </p:cNvSpPr>
          <p:nvPr/>
        </p:nvSpPr>
        <p:spPr bwMode="auto">
          <a:xfrm>
            <a:off x="6172200" y="34591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068" name="Oval 123"/>
          <p:cNvSpPr>
            <a:spLocks noChangeAspect="1" noChangeArrowheads="1"/>
          </p:cNvSpPr>
          <p:nvPr/>
        </p:nvSpPr>
        <p:spPr bwMode="auto">
          <a:xfrm>
            <a:off x="6477000" y="34591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069" name="Oval 124"/>
          <p:cNvSpPr>
            <a:spLocks noChangeAspect="1" noChangeArrowheads="1"/>
          </p:cNvSpPr>
          <p:nvPr/>
        </p:nvSpPr>
        <p:spPr bwMode="auto">
          <a:xfrm>
            <a:off x="6781800" y="34591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</a:t>
            </a:r>
          </a:p>
        </p:txBody>
      </p:sp>
      <p:sp>
        <p:nvSpPr>
          <p:cNvPr id="83070" name="Oval 125"/>
          <p:cNvSpPr>
            <a:spLocks noChangeAspect="1" noChangeArrowheads="1"/>
          </p:cNvSpPr>
          <p:nvPr/>
        </p:nvSpPr>
        <p:spPr bwMode="auto">
          <a:xfrm>
            <a:off x="7086600" y="34591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071" name="Oval 126"/>
          <p:cNvSpPr>
            <a:spLocks noChangeAspect="1" noChangeArrowheads="1"/>
          </p:cNvSpPr>
          <p:nvPr/>
        </p:nvSpPr>
        <p:spPr bwMode="auto">
          <a:xfrm>
            <a:off x="7391400" y="34591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072" name="Oval 127"/>
          <p:cNvSpPr>
            <a:spLocks noChangeAspect="1" noChangeArrowheads="1"/>
          </p:cNvSpPr>
          <p:nvPr/>
        </p:nvSpPr>
        <p:spPr bwMode="auto">
          <a:xfrm>
            <a:off x="7696200" y="34591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073" name="Oval 128"/>
          <p:cNvSpPr>
            <a:spLocks noChangeAspect="1" noChangeArrowheads="1"/>
          </p:cNvSpPr>
          <p:nvPr/>
        </p:nvSpPr>
        <p:spPr bwMode="auto">
          <a:xfrm>
            <a:off x="8001000" y="34591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074" name="Oval 129"/>
          <p:cNvSpPr>
            <a:spLocks noChangeAspect="1" noChangeArrowheads="1"/>
          </p:cNvSpPr>
          <p:nvPr/>
        </p:nvSpPr>
        <p:spPr bwMode="auto">
          <a:xfrm>
            <a:off x="8305800" y="34591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075" name="Oval 130"/>
          <p:cNvSpPr>
            <a:spLocks noChangeAspect="1" noChangeArrowheads="1"/>
          </p:cNvSpPr>
          <p:nvPr/>
        </p:nvSpPr>
        <p:spPr bwMode="auto">
          <a:xfrm>
            <a:off x="3733800" y="37639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3</a:t>
            </a:r>
          </a:p>
        </p:txBody>
      </p:sp>
      <p:sp>
        <p:nvSpPr>
          <p:cNvPr id="83076" name="Oval 131"/>
          <p:cNvSpPr>
            <a:spLocks noChangeAspect="1" noChangeArrowheads="1"/>
          </p:cNvSpPr>
          <p:nvPr/>
        </p:nvSpPr>
        <p:spPr bwMode="auto">
          <a:xfrm>
            <a:off x="40386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077" name="Oval 132"/>
          <p:cNvSpPr>
            <a:spLocks noChangeAspect="1" noChangeArrowheads="1"/>
          </p:cNvSpPr>
          <p:nvPr/>
        </p:nvSpPr>
        <p:spPr bwMode="auto">
          <a:xfrm>
            <a:off x="43434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078" name="Oval 133"/>
          <p:cNvSpPr>
            <a:spLocks noChangeAspect="1" noChangeArrowheads="1"/>
          </p:cNvSpPr>
          <p:nvPr/>
        </p:nvSpPr>
        <p:spPr bwMode="auto">
          <a:xfrm>
            <a:off x="4648200" y="37639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079" name="Oval 134"/>
          <p:cNvSpPr>
            <a:spLocks noChangeAspect="1" noChangeArrowheads="1"/>
          </p:cNvSpPr>
          <p:nvPr/>
        </p:nvSpPr>
        <p:spPr bwMode="auto">
          <a:xfrm>
            <a:off x="4953000" y="37639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11</a:t>
            </a:r>
          </a:p>
        </p:txBody>
      </p:sp>
      <p:sp>
        <p:nvSpPr>
          <p:cNvPr id="83080" name="Oval 135"/>
          <p:cNvSpPr>
            <a:spLocks noChangeAspect="1" noChangeArrowheads="1"/>
          </p:cNvSpPr>
          <p:nvPr/>
        </p:nvSpPr>
        <p:spPr bwMode="auto">
          <a:xfrm>
            <a:off x="5257800" y="37639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081" name="Oval 136"/>
          <p:cNvSpPr>
            <a:spLocks noChangeAspect="1" noChangeArrowheads="1"/>
          </p:cNvSpPr>
          <p:nvPr/>
        </p:nvSpPr>
        <p:spPr bwMode="auto">
          <a:xfrm>
            <a:off x="5562600" y="37639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082" name="Oval 137"/>
          <p:cNvSpPr>
            <a:spLocks noChangeAspect="1" noChangeArrowheads="1"/>
          </p:cNvSpPr>
          <p:nvPr/>
        </p:nvSpPr>
        <p:spPr bwMode="auto">
          <a:xfrm>
            <a:off x="5867400" y="37639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083" name="Oval 138"/>
          <p:cNvSpPr>
            <a:spLocks noChangeAspect="1" noChangeArrowheads="1"/>
          </p:cNvSpPr>
          <p:nvPr/>
        </p:nvSpPr>
        <p:spPr bwMode="auto">
          <a:xfrm>
            <a:off x="6172200" y="37639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084" name="Oval 139"/>
          <p:cNvSpPr>
            <a:spLocks noChangeAspect="1" noChangeArrowheads="1"/>
          </p:cNvSpPr>
          <p:nvPr/>
        </p:nvSpPr>
        <p:spPr bwMode="auto">
          <a:xfrm>
            <a:off x="6477000" y="37639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085" name="Oval 140"/>
          <p:cNvSpPr>
            <a:spLocks noChangeAspect="1" noChangeArrowheads="1"/>
          </p:cNvSpPr>
          <p:nvPr/>
        </p:nvSpPr>
        <p:spPr bwMode="auto">
          <a:xfrm>
            <a:off x="6781800" y="37639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086" name="Oval 141"/>
          <p:cNvSpPr>
            <a:spLocks noChangeAspect="1" noChangeArrowheads="1"/>
          </p:cNvSpPr>
          <p:nvPr/>
        </p:nvSpPr>
        <p:spPr bwMode="auto">
          <a:xfrm>
            <a:off x="7086600" y="37639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087" name="Oval 142"/>
          <p:cNvSpPr>
            <a:spLocks noChangeAspect="1" noChangeArrowheads="1"/>
          </p:cNvSpPr>
          <p:nvPr/>
        </p:nvSpPr>
        <p:spPr bwMode="auto">
          <a:xfrm>
            <a:off x="7391400" y="37639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088" name="Oval 143"/>
          <p:cNvSpPr>
            <a:spLocks noChangeAspect="1" noChangeArrowheads="1"/>
          </p:cNvSpPr>
          <p:nvPr/>
        </p:nvSpPr>
        <p:spPr bwMode="auto">
          <a:xfrm>
            <a:off x="7696200" y="37639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089" name="Oval 144"/>
          <p:cNvSpPr>
            <a:spLocks noChangeAspect="1" noChangeArrowheads="1"/>
          </p:cNvSpPr>
          <p:nvPr/>
        </p:nvSpPr>
        <p:spPr bwMode="auto">
          <a:xfrm>
            <a:off x="8001000" y="37639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090" name="Oval 145"/>
          <p:cNvSpPr>
            <a:spLocks noChangeAspect="1" noChangeArrowheads="1"/>
          </p:cNvSpPr>
          <p:nvPr/>
        </p:nvSpPr>
        <p:spPr bwMode="auto">
          <a:xfrm>
            <a:off x="8305800" y="37639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091" name="Oval 146"/>
          <p:cNvSpPr>
            <a:spLocks noChangeAspect="1" noChangeArrowheads="1"/>
          </p:cNvSpPr>
          <p:nvPr/>
        </p:nvSpPr>
        <p:spPr bwMode="auto">
          <a:xfrm>
            <a:off x="3733800" y="40687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2</a:t>
            </a:r>
          </a:p>
        </p:txBody>
      </p:sp>
      <p:sp>
        <p:nvSpPr>
          <p:cNvPr id="83092" name="Oval 147"/>
          <p:cNvSpPr>
            <a:spLocks noChangeAspect="1" noChangeArrowheads="1"/>
          </p:cNvSpPr>
          <p:nvPr/>
        </p:nvSpPr>
        <p:spPr bwMode="auto">
          <a:xfrm>
            <a:off x="40386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093" name="Oval 148"/>
          <p:cNvSpPr>
            <a:spLocks noChangeAspect="1" noChangeArrowheads="1"/>
          </p:cNvSpPr>
          <p:nvPr/>
        </p:nvSpPr>
        <p:spPr bwMode="auto">
          <a:xfrm>
            <a:off x="43434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094" name="Oval 149"/>
          <p:cNvSpPr>
            <a:spLocks noChangeAspect="1" noChangeArrowheads="1"/>
          </p:cNvSpPr>
          <p:nvPr/>
        </p:nvSpPr>
        <p:spPr bwMode="auto">
          <a:xfrm>
            <a:off x="4648200" y="40687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095" name="Oval 150"/>
          <p:cNvSpPr>
            <a:spLocks noChangeAspect="1" noChangeArrowheads="1"/>
          </p:cNvSpPr>
          <p:nvPr/>
        </p:nvSpPr>
        <p:spPr bwMode="auto">
          <a:xfrm>
            <a:off x="4953000" y="40687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12</a:t>
            </a:r>
          </a:p>
        </p:txBody>
      </p:sp>
      <p:sp>
        <p:nvSpPr>
          <p:cNvPr id="83096" name="Oval 151"/>
          <p:cNvSpPr>
            <a:spLocks noChangeAspect="1" noChangeArrowheads="1"/>
          </p:cNvSpPr>
          <p:nvPr/>
        </p:nvSpPr>
        <p:spPr bwMode="auto">
          <a:xfrm>
            <a:off x="5257800" y="40687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097" name="Oval 152"/>
          <p:cNvSpPr>
            <a:spLocks noChangeAspect="1" noChangeArrowheads="1"/>
          </p:cNvSpPr>
          <p:nvPr/>
        </p:nvSpPr>
        <p:spPr bwMode="auto">
          <a:xfrm>
            <a:off x="5562600" y="40687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098" name="Oval 153"/>
          <p:cNvSpPr>
            <a:spLocks noChangeAspect="1" noChangeArrowheads="1"/>
          </p:cNvSpPr>
          <p:nvPr/>
        </p:nvSpPr>
        <p:spPr bwMode="auto">
          <a:xfrm>
            <a:off x="5867400" y="40687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099" name="Oval 154"/>
          <p:cNvSpPr>
            <a:spLocks noChangeAspect="1" noChangeArrowheads="1"/>
          </p:cNvSpPr>
          <p:nvPr/>
        </p:nvSpPr>
        <p:spPr bwMode="auto">
          <a:xfrm>
            <a:off x="6172200" y="40687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100" name="Oval 155"/>
          <p:cNvSpPr>
            <a:spLocks noChangeAspect="1" noChangeArrowheads="1"/>
          </p:cNvSpPr>
          <p:nvPr/>
        </p:nvSpPr>
        <p:spPr bwMode="auto">
          <a:xfrm>
            <a:off x="6477000" y="40687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101" name="Oval 156"/>
          <p:cNvSpPr>
            <a:spLocks noChangeAspect="1" noChangeArrowheads="1"/>
          </p:cNvSpPr>
          <p:nvPr/>
        </p:nvSpPr>
        <p:spPr bwMode="auto">
          <a:xfrm>
            <a:off x="6781800" y="40687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102" name="Oval 157"/>
          <p:cNvSpPr>
            <a:spLocks noChangeAspect="1" noChangeArrowheads="1"/>
          </p:cNvSpPr>
          <p:nvPr/>
        </p:nvSpPr>
        <p:spPr bwMode="auto">
          <a:xfrm>
            <a:off x="7086600" y="40687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103" name="Oval 158"/>
          <p:cNvSpPr>
            <a:spLocks noChangeAspect="1" noChangeArrowheads="1"/>
          </p:cNvSpPr>
          <p:nvPr/>
        </p:nvSpPr>
        <p:spPr bwMode="auto">
          <a:xfrm>
            <a:off x="7391400" y="40687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104" name="Oval 159"/>
          <p:cNvSpPr>
            <a:spLocks noChangeAspect="1" noChangeArrowheads="1"/>
          </p:cNvSpPr>
          <p:nvPr/>
        </p:nvSpPr>
        <p:spPr bwMode="auto">
          <a:xfrm>
            <a:off x="7696200" y="4068764"/>
            <a:ext cx="274638" cy="274637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105" name="Oval 160"/>
          <p:cNvSpPr>
            <a:spLocks noChangeAspect="1" noChangeArrowheads="1"/>
          </p:cNvSpPr>
          <p:nvPr/>
        </p:nvSpPr>
        <p:spPr bwMode="auto">
          <a:xfrm>
            <a:off x="8001000" y="40687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106" name="Oval 161"/>
          <p:cNvSpPr>
            <a:spLocks noChangeAspect="1" noChangeArrowheads="1"/>
          </p:cNvSpPr>
          <p:nvPr/>
        </p:nvSpPr>
        <p:spPr bwMode="auto">
          <a:xfrm>
            <a:off x="8305800" y="40687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107" name="Oval 162"/>
          <p:cNvSpPr>
            <a:spLocks noChangeAspect="1" noChangeArrowheads="1"/>
          </p:cNvSpPr>
          <p:nvPr/>
        </p:nvSpPr>
        <p:spPr bwMode="auto">
          <a:xfrm>
            <a:off x="3733800" y="43735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</a:t>
            </a:r>
          </a:p>
        </p:txBody>
      </p:sp>
      <p:sp>
        <p:nvSpPr>
          <p:cNvPr id="83108" name="Oval 163"/>
          <p:cNvSpPr>
            <a:spLocks noChangeAspect="1" noChangeArrowheads="1"/>
          </p:cNvSpPr>
          <p:nvPr/>
        </p:nvSpPr>
        <p:spPr bwMode="auto">
          <a:xfrm>
            <a:off x="4038600" y="4373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109" name="Oval 164"/>
          <p:cNvSpPr>
            <a:spLocks noChangeAspect="1" noChangeArrowheads="1"/>
          </p:cNvSpPr>
          <p:nvPr/>
        </p:nvSpPr>
        <p:spPr bwMode="auto">
          <a:xfrm>
            <a:off x="4343400" y="4373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110" name="Oval 165"/>
          <p:cNvSpPr>
            <a:spLocks noChangeAspect="1" noChangeArrowheads="1"/>
          </p:cNvSpPr>
          <p:nvPr/>
        </p:nvSpPr>
        <p:spPr bwMode="auto">
          <a:xfrm>
            <a:off x="46482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111" name="Oval 166"/>
          <p:cNvSpPr>
            <a:spLocks noChangeAspect="1" noChangeArrowheads="1"/>
          </p:cNvSpPr>
          <p:nvPr/>
        </p:nvSpPr>
        <p:spPr bwMode="auto">
          <a:xfrm>
            <a:off x="49530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112" name="Oval 167"/>
          <p:cNvSpPr>
            <a:spLocks noChangeAspect="1" noChangeArrowheads="1"/>
          </p:cNvSpPr>
          <p:nvPr/>
        </p:nvSpPr>
        <p:spPr bwMode="auto">
          <a:xfrm>
            <a:off x="52578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113" name="Oval 168"/>
          <p:cNvSpPr>
            <a:spLocks noChangeAspect="1" noChangeArrowheads="1"/>
          </p:cNvSpPr>
          <p:nvPr/>
        </p:nvSpPr>
        <p:spPr bwMode="auto">
          <a:xfrm>
            <a:off x="55626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114" name="Oval 169"/>
          <p:cNvSpPr>
            <a:spLocks noChangeAspect="1" noChangeArrowheads="1"/>
          </p:cNvSpPr>
          <p:nvPr/>
        </p:nvSpPr>
        <p:spPr bwMode="auto">
          <a:xfrm>
            <a:off x="58674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115" name="Oval 170"/>
          <p:cNvSpPr>
            <a:spLocks noChangeAspect="1" noChangeArrowheads="1"/>
          </p:cNvSpPr>
          <p:nvPr/>
        </p:nvSpPr>
        <p:spPr bwMode="auto">
          <a:xfrm>
            <a:off x="61722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116" name="Oval 171"/>
          <p:cNvSpPr>
            <a:spLocks noChangeAspect="1" noChangeArrowheads="1"/>
          </p:cNvSpPr>
          <p:nvPr/>
        </p:nvSpPr>
        <p:spPr bwMode="auto">
          <a:xfrm>
            <a:off x="64770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117" name="Oval 172"/>
          <p:cNvSpPr>
            <a:spLocks noChangeAspect="1" noChangeArrowheads="1"/>
          </p:cNvSpPr>
          <p:nvPr/>
        </p:nvSpPr>
        <p:spPr bwMode="auto">
          <a:xfrm>
            <a:off x="67818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118" name="Oval 173"/>
          <p:cNvSpPr>
            <a:spLocks noChangeAspect="1" noChangeArrowheads="1"/>
          </p:cNvSpPr>
          <p:nvPr/>
        </p:nvSpPr>
        <p:spPr bwMode="auto">
          <a:xfrm>
            <a:off x="70866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119" name="Oval 174"/>
          <p:cNvSpPr>
            <a:spLocks noChangeAspect="1" noChangeArrowheads="1"/>
          </p:cNvSpPr>
          <p:nvPr/>
        </p:nvSpPr>
        <p:spPr bwMode="auto">
          <a:xfrm>
            <a:off x="73914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120" name="Oval 175"/>
          <p:cNvSpPr>
            <a:spLocks noChangeAspect="1" noChangeArrowheads="1"/>
          </p:cNvSpPr>
          <p:nvPr/>
        </p:nvSpPr>
        <p:spPr bwMode="auto">
          <a:xfrm>
            <a:off x="76962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121" name="Oval 176"/>
          <p:cNvSpPr>
            <a:spLocks noChangeAspect="1" noChangeArrowheads="1"/>
          </p:cNvSpPr>
          <p:nvPr/>
        </p:nvSpPr>
        <p:spPr bwMode="auto">
          <a:xfrm>
            <a:off x="8001000" y="4373564"/>
            <a:ext cx="274638" cy="2746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122" name="Oval 177"/>
          <p:cNvSpPr>
            <a:spLocks noChangeAspect="1" noChangeArrowheads="1"/>
          </p:cNvSpPr>
          <p:nvPr/>
        </p:nvSpPr>
        <p:spPr bwMode="auto">
          <a:xfrm>
            <a:off x="8305800" y="43735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123" name="Oval 178"/>
          <p:cNvSpPr>
            <a:spLocks noChangeAspect="1" noChangeArrowheads="1"/>
          </p:cNvSpPr>
          <p:nvPr/>
        </p:nvSpPr>
        <p:spPr bwMode="auto">
          <a:xfrm>
            <a:off x="3733800" y="46783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0</a:t>
            </a:r>
          </a:p>
        </p:txBody>
      </p:sp>
      <p:sp>
        <p:nvSpPr>
          <p:cNvPr id="83124" name="Oval 179"/>
          <p:cNvSpPr>
            <a:spLocks noChangeAspect="1" noChangeArrowheads="1"/>
          </p:cNvSpPr>
          <p:nvPr/>
        </p:nvSpPr>
        <p:spPr bwMode="auto">
          <a:xfrm>
            <a:off x="40386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125" name="Oval 180"/>
          <p:cNvSpPr>
            <a:spLocks noChangeAspect="1" noChangeArrowheads="1"/>
          </p:cNvSpPr>
          <p:nvPr/>
        </p:nvSpPr>
        <p:spPr bwMode="auto">
          <a:xfrm>
            <a:off x="43434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126" name="Oval 181"/>
          <p:cNvSpPr>
            <a:spLocks noChangeAspect="1" noChangeArrowheads="1"/>
          </p:cNvSpPr>
          <p:nvPr/>
        </p:nvSpPr>
        <p:spPr bwMode="auto">
          <a:xfrm>
            <a:off x="46482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127" name="Oval 182"/>
          <p:cNvSpPr>
            <a:spLocks noChangeAspect="1" noChangeArrowheads="1"/>
          </p:cNvSpPr>
          <p:nvPr/>
        </p:nvSpPr>
        <p:spPr bwMode="auto">
          <a:xfrm>
            <a:off x="49530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128" name="Oval 183"/>
          <p:cNvSpPr>
            <a:spLocks noChangeAspect="1" noChangeArrowheads="1"/>
          </p:cNvSpPr>
          <p:nvPr/>
        </p:nvSpPr>
        <p:spPr bwMode="auto">
          <a:xfrm>
            <a:off x="52578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129" name="Oval 184"/>
          <p:cNvSpPr>
            <a:spLocks noChangeAspect="1" noChangeArrowheads="1"/>
          </p:cNvSpPr>
          <p:nvPr/>
        </p:nvSpPr>
        <p:spPr bwMode="auto">
          <a:xfrm>
            <a:off x="55626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130" name="Oval 185"/>
          <p:cNvSpPr>
            <a:spLocks noChangeAspect="1" noChangeArrowheads="1"/>
          </p:cNvSpPr>
          <p:nvPr/>
        </p:nvSpPr>
        <p:spPr bwMode="auto">
          <a:xfrm>
            <a:off x="58674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131" name="Oval 186"/>
          <p:cNvSpPr>
            <a:spLocks noChangeAspect="1" noChangeArrowheads="1"/>
          </p:cNvSpPr>
          <p:nvPr/>
        </p:nvSpPr>
        <p:spPr bwMode="auto">
          <a:xfrm>
            <a:off x="61722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132" name="Oval 187"/>
          <p:cNvSpPr>
            <a:spLocks noChangeAspect="1" noChangeArrowheads="1"/>
          </p:cNvSpPr>
          <p:nvPr/>
        </p:nvSpPr>
        <p:spPr bwMode="auto">
          <a:xfrm>
            <a:off x="64770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133" name="Oval 188"/>
          <p:cNvSpPr>
            <a:spLocks noChangeAspect="1" noChangeArrowheads="1"/>
          </p:cNvSpPr>
          <p:nvPr/>
        </p:nvSpPr>
        <p:spPr bwMode="auto">
          <a:xfrm>
            <a:off x="67818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134" name="Oval 189"/>
          <p:cNvSpPr>
            <a:spLocks noChangeAspect="1" noChangeArrowheads="1"/>
          </p:cNvSpPr>
          <p:nvPr/>
        </p:nvSpPr>
        <p:spPr bwMode="auto">
          <a:xfrm>
            <a:off x="70866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135" name="Oval 190"/>
          <p:cNvSpPr>
            <a:spLocks noChangeAspect="1" noChangeArrowheads="1"/>
          </p:cNvSpPr>
          <p:nvPr/>
        </p:nvSpPr>
        <p:spPr bwMode="auto">
          <a:xfrm>
            <a:off x="73914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136" name="Oval 191"/>
          <p:cNvSpPr>
            <a:spLocks noChangeAspect="1" noChangeArrowheads="1"/>
          </p:cNvSpPr>
          <p:nvPr/>
        </p:nvSpPr>
        <p:spPr bwMode="auto">
          <a:xfrm>
            <a:off x="76962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137" name="Oval 192"/>
          <p:cNvSpPr>
            <a:spLocks noChangeAspect="1" noChangeArrowheads="1"/>
          </p:cNvSpPr>
          <p:nvPr/>
        </p:nvSpPr>
        <p:spPr bwMode="auto">
          <a:xfrm>
            <a:off x="80010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138" name="Oval 193"/>
          <p:cNvSpPr>
            <a:spLocks noChangeAspect="1" noChangeArrowheads="1"/>
          </p:cNvSpPr>
          <p:nvPr/>
        </p:nvSpPr>
        <p:spPr bwMode="auto">
          <a:xfrm>
            <a:off x="8305800" y="4678364"/>
            <a:ext cx="274638" cy="2746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3139" name="Oval 194"/>
          <p:cNvSpPr>
            <a:spLocks noChangeAspect="1" noChangeArrowheads="1"/>
          </p:cNvSpPr>
          <p:nvPr/>
        </p:nvSpPr>
        <p:spPr bwMode="auto">
          <a:xfrm>
            <a:off x="37338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400" b="1"/>
          </a:p>
        </p:txBody>
      </p:sp>
      <p:sp>
        <p:nvSpPr>
          <p:cNvPr id="83140" name="Oval 195"/>
          <p:cNvSpPr>
            <a:spLocks noChangeAspect="1" noChangeArrowheads="1"/>
          </p:cNvSpPr>
          <p:nvPr/>
        </p:nvSpPr>
        <p:spPr bwMode="auto">
          <a:xfrm>
            <a:off x="40386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0</a:t>
            </a:r>
          </a:p>
        </p:txBody>
      </p:sp>
      <p:sp>
        <p:nvSpPr>
          <p:cNvPr id="83141" name="Oval 196"/>
          <p:cNvSpPr>
            <a:spLocks noChangeAspect="1" noChangeArrowheads="1"/>
          </p:cNvSpPr>
          <p:nvPr/>
        </p:nvSpPr>
        <p:spPr bwMode="auto">
          <a:xfrm>
            <a:off x="43434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</a:t>
            </a:r>
          </a:p>
        </p:txBody>
      </p:sp>
      <p:sp>
        <p:nvSpPr>
          <p:cNvPr id="83142" name="Oval 197"/>
          <p:cNvSpPr>
            <a:spLocks noChangeAspect="1" noChangeArrowheads="1"/>
          </p:cNvSpPr>
          <p:nvPr/>
        </p:nvSpPr>
        <p:spPr bwMode="auto">
          <a:xfrm>
            <a:off x="46482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2</a:t>
            </a:r>
          </a:p>
        </p:txBody>
      </p:sp>
      <p:sp>
        <p:nvSpPr>
          <p:cNvPr id="83143" name="Oval 198"/>
          <p:cNvSpPr>
            <a:spLocks noChangeAspect="1" noChangeArrowheads="1"/>
          </p:cNvSpPr>
          <p:nvPr/>
        </p:nvSpPr>
        <p:spPr bwMode="auto">
          <a:xfrm>
            <a:off x="49530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3</a:t>
            </a:r>
          </a:p>
        </p:txBody>
      </p:sp>
      <p:sp>
        <p:nvSpPr>
          <p:cNvPr id="83144" name="Oval 199"/>
          <p:cNvSpPr>
            <a:spLocks noChangeAspect="1" noChangeArrowheads="1"/>
          </p:cNvSpPr>
          <p:nvPr/>
        </p:nvSpPr>
        <p:spPr bwMode="auto">
          <a:xfrm>
            <a:off x="52578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4</a:t>
            </a:r>
          </a:p>
        </p:txBody>
      </p:sp>
      <p:sp>
        <p:nvSpPr>
          <p:cNvPr id="83145" name="Oval 200"/>
          <p:cNvSpPr>
            <a:spLocks noChangeAspect="1" noChangeArrowheads="1"/>
          </p:cNvSpPr>
          <p:nvPr/>
        </p:nvSpPr>
        <p:spPr bwMode="auto">
          <a:xfrm>
            <a:off x="55626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5</a:t>
            </a:r>
          </a:p>
        </p:txBody>
      </p:sp>
      <p:sp>
        <p:nvSpPr>
          <p:cNvPr id="83146" name="Oval 201"/>
          <p:cNvSpPr>
            <a:spLocks noChangeAspect="1" noChangeArrowheads="1"/>
          </p:cNvSpPr>
          <p:nvPr/>
        </p:nvSpPr>
        <p:spPr bwMode="auto">
          <a:xfrm>
            <a:off x="58674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6</a:t>
            </a:r>
          </a:p>
        </p:txBody>
      </p:sp>
      <p:sp>
        <p:nvSpPr>
          <p:cNvPr id="83147" name="Oval 202"/>
          <p:cNvSpPr>
            <a:spLocks noChangeAspect="1" noChangeArrowheads="1"/>
          </p:cNvSpPr>
          <p:nvPr/>
        </p:nvSpPr>
        <p:spPr bwMode="auto">
          <a:xfrm>
            <a:off x="61722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7</a:t>
            </a:r>
          </a:p>
        </p:txBody>
      </p:sp>
      <p:sp>
        <p:nvSpPr>
          <p:cNvPr id="83148" name="Oval 203"/>
          <p:cNvSpPr>
            <a:spLocks noChangeAspect="1" noChangeArrowheads="1"/>
          </p:cNvSpPr>
          <p:nvPr/>
        </p:nvSpPr>
        <p:spPr bwMode="auto">
          <a:xfrm>
            <a:off x="64770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8</a:t>
            </a:r>
          </a:p>
        </p:txBody>
      </p:sp>
      <p:sp>
        <p:nvSpPr>
          <p:cNvPr id="83149" name="Oval 204"/>
          <p:cNvSpPr>
            <a:spLocks noChangeAspect="1" noChangeArrowheads="1"/>
          </p:cNvSpPr>
          <p:nvPr/>
        </p:nvSpPr>
        <p:spPr bwMode="auto">
          <a:xfrm>
            <a:off x="67818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9</a:t>
            </a:r>
          </a:p>
        </p:txBody>
      </p:sp>
      <p:sp>
        <p:nvSpPr>
          <p:cNvPr id="83150" name="Oval 205"/>
          <p:cNvSpPr>
            <a:spLocks noChangeAspect="1" noChangeArrowheads="1"/>
          </p:cNvSpPr>
          <p:nvPr/>
        </p:nvSpPr>
        <p:spPr bwMode="auto">
          <a:xfrm>
            <a:off x="70866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10</a:t>
            </a:r>
          </a:p>
        </p:txBody>
      </p:sp>
      <p:sp>
        <p:nvSpPr>
          <p:cNvPr id="83151" name="Oval 206"/>
          <p:cNvSpPr>
            <a:spLocks noChangeAspect="1" noChangeArrowheads="1"/>
          </p:cNvSpPr>
          <p:nvPr/>
        </p:nvSpPr>
        <p:spPr bwMode="auto">
          <a:xfrm>
            <a:off x="73914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11</a:t>
            </a:r>
          </a:p>
        </p:txBody>
      </p:sp>
      <p:sp>
        <p:nvSpPr>
          <p:cNvPr id="83152" name="Oval 207"/>
          <p:cNvSpPr>
            <a:spLocks noChangeAspect="1" noChangeArrowheads="1"/>
          </p:cNvSpPr>
          <p:nvPr/>
        </p:nvSpPr>
        <p:spPr bwMode="auto">
          <a:xfrm>
            <a:off x="76962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12</a:t>
            </a:r>
          </a:p>
        </p:txBody>
      </p:sp>
      <p:sp>
        <p:nvSpPr>
          <p:cNvPr id="83153" name="Oval 208"/>
          <p:cNvSpPr>
            <a:spLocks noChangeAspect="1" noChangeArrowheads="1"/>
          </p:cNvSpPr>
          <p:nvPr/>
        </p:nvSpPr>
        <p:spPr bwMode="auto">
          <a:xfrm>
            <a:off x="80010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13</a:t>
            </a:r>
          </a:p>
        </p:txBody>
      </p:sp>
      <p:sp>
        <p:nvSpPr>
          <p:cNvPr id="83154" name="Oval 209"/>
          <p:cNvSpPr>
            <a:spLocks noChangeAspect="1" noChangeArrowheads="1"/>
          </p:cNvSpPr>
          <p:nvPr/>
        </p:nvSpPr>
        <p:spPr bwMode="auto">
          <a:xfrm>
            <a:off x="8305800" y="4983164"/>
            <a:ext cx="274638" cy="27463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14</a:t>
            </a:r>
          </a:p>
        </p:txBody>
      </p:sp>
      <p:graphicFrame>
        <p:nvGraphicFramePr>
          <p:cNvPr id="69842" name="Group 210"/>
          <p:cNvGraphicFramePr>
            <a:graphicFrameLocks noGrp="1"/>
          </p:cNvGraphicFramePr>
          <p:nvPr/>
        </p:nvGraphicFramePr>
        <p:xfrm>
          <a:off x="9067800" y="2362200"/>
          <a:ext cx="457200" cy="1828800"/>
        </p:xfrm>
        <a:graphic>
          <a:graphicData uri="http://schemas.openxmlformats.org/drawingml/2006/table">
            <a:tbl>
              <a:tblPr/>
              <a:tblGrid>
                <a:gridCol w="457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83170" name="Text Box 228"/>
          <p:cNvSpPr txBox="1">
            <a:spLocks noChangeArrowheads="1"/>
          </p:cNvSpPr>
          <p:nvPr/>
        </p:nvSpPr>
        <p:spPr bwMode="auto">
          <a:xfrm>
            <a:off x="1866900" y="228600"/>
            <a:ext cx="8458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 b="1">
                <a:solidFill>
                  <a:schemeClr val="accent2"/>
                </a:solidFill>
              </a:rPr>
              <a:t>Span Flood-Fill</a:t>
            </a:r>
            <a:r>
              <a:rPr lang="en-US" altLang="en-US" b="1">
                <a:solidFill>
                  <a:schemeClr val="accent2"/>
                </a:solidFill>
              </a:rPr>
              <a:t> Algorithm (</a:t>
            </a:r>
            <a:r>
              <a:rPr lang="en-US" altLang="en-US" b="1">
                <a:solidFill>
                  <a:srgbClr val="FF0000"/>
                </a:solidFill>
              </a:rPr>
              <a:t>example</a:t>
            </a:r>
            <a:r>
              <a:rPr lang="en-US" altLang="en-US" b="1">
                <a:solidFill>
                  <a:schemeClr val="accent2"/>
                </a:solidFill>
              </a:rPr>
              <a:t>)</a:t>
            </a:r>
            <a:endParaRPr lang="en-US" altLang="en-US" sz="2800"/>
          </a:p>
        </p:txBody>
      </p:sp>
    </p:spTree>
    <p:extLst>
      <p:ext uri="{BB962C8B-B14F-4D97-AF65-F5344CB8AC3E}">
        <p14:creationId xmlns:p14="http://schemas.microsoft.com/office/powerpoint/2010/main" val="1952423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1326</Words>
  <Application>Microsoft Office PowerPoint</Application>
  <PresentationFormat>Widescreen</PresentationFormat>
  <Paragraphs>798</Paragraphs>
  <Slides>40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5" baseType="lpstr">
      <vt:lpstr>Arial</vt:lpstr>
      <vt:lpstr>Calibri</vt:lpstr>
      <vt:lpstr>Calibri Light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kulp247</dc:creator>
  <cp:lastModifiedBy>kulp247</cp:lastModifiedBy>
  <cp:revision>1</cp:revision>
  <dcterms:created xsi:type="dcterms:W3CDTF">2020-04-18T15:27:09Z</dcterms:created>
  <dcterms:modified xsi:type="dcterms:W3CDTF">2020-04-18T15:28:00Z</dcterms:modified>
</cp:coreProperties>
</file>